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0"/>
  </p:notesMasterIdLst>
  <p:sldIdLst>
    <p:sldId id="312" r:id="rId3"/>
    <p:sldId id="259" r:id="rId4"/>
    <p:sldId id="305" r:id="rId5"/>
    <p:sldId id="262" r:id="rId6"/>
    <p:sldId id="306" r:id="rId7"/>
    <p:sldId id="307" r:id="rId8"/>
    <p:sldId id="308" r:id="rId9"/>
    <p:sldId id="257" r:id="rId10"/>
    <p:sldId id="276" r:id="rId11"/>
    <p:sldId id="274" r:id="rId12"/>
    <p:sldId id="299" r:id="rId13"/>
    <p:sldId id="302" r:id="rId14"/>
    <p:sldId id="311" r:id="rId15"/>
    <p:sldId id="309" r:id="rId16"/>
    <p:sldId id="303" r:id="rId17"/>
    <p:sldId id="310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3470" y="1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AB258-FFA5-42EF-9691-FD74854E7BB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6622C-3530-4D3C-96C7-D9E142B33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42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HANH TÂM">
            <a:extLst>
              <a:ext uri="{FF2B5EF4-FFF2-40B4-BE49-F238E27FC236}">
                <a16:creationId xmlns:a16="http://schemas.microsoft.com/office/drawing/2014/main" id="{2AAAE582-6248-B629-6134-8A67E6361B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8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F66AE-DF65-A169-994D-3E84DE5B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F81C0-F298-0F90-23A3-FB3E21AE5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2932B-CAE0-E660-3F57-193CDA94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DFEB2-E999-FE7B-78A3-D598A4F7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0BDE5-1226-5A1B-3E8A-72592E54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08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B1417-4761-68C3-FD21-302B9E0F6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F8EDBD-AAB9-BA3E-9F3C-B081DCD65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7C82D-677F-60F6-10D8-056966FADC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103EE-F573-5E0B-E87F-221B032A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D6F79-0607-59FB-4F3B-D8545F3E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09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ANH TÂM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9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ANH TÂM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  <a:prstGeom prst="rect">
            <a:avLst/>
          </a:prstGeo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8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2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16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1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HANH TÂM">
            <a:extLst>
              <a:ext uri="{FF2B5EF4-FFF2-40B4-BE49-F238E27FC236}">
                <a16:creationId xmlns:a16="http://schemas.microsoft.com/office/drawing/2014/main" id="{4DEA75D4-9B7A-7A79-4B49-EA60B5EAAC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3"/>
            <a:ext cx="12192000" cy="685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160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81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8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52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ANH TÂM">
            <a:extLst>
              <a:ext uri="{FF2B5EF4-FFF2-40B4-BE49-F238E27FC236}">
                <a16:creationId xmlns:a16="http://schemas.microsoft.com/office/drawing/2014/main" id="{F1A9FB6C-993A-58DF-CBED-2CC993BD2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F4E84-C0E7-AE31-7B9E-86440D846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EA8E6-5F2C-60F7-ED19-05ED7028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DC453-6F85-1BCE-D52E-DDB5106F8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384E0-6D22-8126-E4A7-83ADE9E6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44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ANH TÂM">
            <a:extLst>
              <a:ext uri="{FF2B5EF4-FFF2-40B4-BE49-F238E27FC236}">
                <a16:creationId xmlns:a16="http://schemas.microsoft.com/office/drawing/2014/main" id="{B5924ECA-68DD-54D4-A6DC-CBD03AB24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13E43-9AE2-3B12-8BD6-27F689715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B6887-6F17-1BFA-7776-882065E7A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4ABAB-1E41-78D5-3A27-E66F8EC94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D1B6-123A-11BB-DB91-077049E9B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35878-CE1A-6230-1CDC-93E34DB0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1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2A4C-A474-6FD8-35AF-C61B01A0E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F28F7-49CE-BEA6-1015-C4E081B69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05A5D2-E84E-3F18-7217-604C45448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611549-DCA8-6E3C-5DE4-E768E14531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546A4-8A3D-4B33-371F-4D7EE9CCCD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429510-80AC-EBDF-BDF5-C329B70AA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F0580-E161-1FA7-D246-262A80369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8628F-C4B0-721C-B8BC-6DA42D0B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5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B0DA-8713-1740-04DD-6F9CD5FA2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6A319-7000-8F75-1017-6098FFB43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35BFF-6AC6-1279-D9AB-A67409AB6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200713-834F-9DBF-3543-79416AA45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1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340982-4D6F-16E5-BE5D-04E37FCBA3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9F9AFB-FF95-37B7-2500-0B2CC2CE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8E15E-E944-008A-3482-3F12AEA6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0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00E4-6A8D-12B0-E25A-3B66DE61E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EDFC8-FA65-09E1-76D4-00E8692F4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86B7E5-EAA6-762F-B266-854A361CF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D7C5D-BA2E-E711-CD55-CBE60877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BF6E3E-07C1-481E-64F7-D0EFDB026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29CF2-A5F3-C9E6-8392-3377B488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8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9BD64-0540-DCDB-348C-E2C3CA15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8CBD99-4886-4697-EFE3-7F29956526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B5782-A476-3BAE-768F-BA1D7249D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A90DF-4100-2704-37A4-0455D33B1B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6ED6689-A1E5-4D8A-9873-A0988A335D1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BA15F8-B089-A3EA-0EBA-70DD12C26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EB14B-FE24-A335-674E-EDD86C027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03B733-7B95-4C5D-94B0-210BD37BC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1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721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22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5" Type="http://schemas.openxmlformats.org/officeDocument/2006/relationships/image" Target="../media/image32.svg"/><Relationship Id="rId33" Type="http://schemas.openxmlformats.org/officeDocument/2006/relationships/image" Target="../media/image40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1.png"/><Relationship Id="rId32" Type="http://schemas.openxmlformats.org/officeDocument/2006/relationships/image" Target="../media/image39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23" Type="http://schemas.openxmlformats.org/officeDocument/2006/relationships/image" Target="../media/image30.sv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audio" Target="../media/audio1.wav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42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41.sv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audio" Target="../media/audio1.wav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42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41.sv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audio" Target="../media/audio1.wav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32" Type="http://schemas.openxmlformats.org/officeDocument/2006/relationships/image" Target="../media/image45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42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41.sv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audio" Target="../media/audio1.wav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32" Type="http://schemas.openxmlformats.org/officeDocument/2006/relationships/image" Target="../media/image46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42.pn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41.sv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svg"/><Relationship Id="rId30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Callout 26">
            <a:extLst>
              <a:ext uri="{FF2B5EF4-FFF2-40B4-BE49-F238E27FC236}">
                <a16:creationId xmlns:a16="http://schemas.microsoft.com/office/drawing/2014/main" id="{B01E4F14-8A20-F225-4757-08FFBCE9E751}"/>
              </a:ext>
            </a:extLst>
          </p:cNvPr>
          <p:cNvSpPr/>
          <p:nvPr/>
        </p:nvSpPr>
        <p:spPr>
          <a:xfrm>
            <a:off x="1646722" y="217596"/>
            <a:ext cx="1214969" cy="775678"/>
          </a:xfrm>
          <a:prstGeom prst="cloudCallout">
            <a:avLst>
              <a:gd name="adj1" fmla="val -63848"/>
              <a:gd name="adj2" fmla="val 40948"/>
            </a:avLst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71844-0851-9398-F06D-A4320883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28" y="74119"/>
            <a:ext cx="1572904" cy="1121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31E37-BE69-8FD3-B722-A7861FCA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73" y="1064691"/>
            <a:ext cx="7913294" cy="1761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41835D-DD4D-B278-D9F1-747017E62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48" y="2841724"/>
            <a:ext cx="2383743" cy="64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43387-6734-D514-7749-5D25D9DC5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744" y="3455374"/>
            <a:ext cx="2402032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824" y="300445"/>
            <a:ext cx="11991975" cy="6243229"/>
            <a:chOff x="-4214" y="8887"/>
            <a:chExt cx="3407273" cy="1879496"/>
          </a:xfrm>
        </p:grpSpPr>
        <p:sp>
          <p:nvSpPr>
            <p:cNvPr id="7" name="Freeform 6"/>
            <p:cNvSpPr/>
            <p:nvPr/>
          </p:nvSpPr>
          <p:spPr>
            <a:xfrm>
              <a:off x="-4214" y="8887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172C32-4890-BAEA-7B5C-055DDC7A3A41}"/>
              </a:ext>
            </a:extLst>
          </p:cNvPr>
          <p:cNvGrpSpPr/>
          <p:nvPr/>
        </p:nvGrpSpPr>
        <p:grpSpPr>
          <a:xfrm>
            <a:off x="886815" y="637037"/>
            <a:ext cx="699183" cy="549818"/>
            <a:chOff x="3259432" y="692331"/>
            <a:chExt cx="773024" cy="701099"/>
          </a:xfrm>
        </p:grpSpPr>
        <p:sp>
          <p:nvSpPr>
            <p:cNvPr id="8" name="Isosceles Triangle 21">
              <a:extLst>
                <a:ext uri="{FF2B5EF4-FFF2-40B4-BE49-F238E27FC236}">
                  <a16:creationId xmlns:a16="http://schemas.microsoft.com/office/drawing/2014/main" id="{77BA1359-79F1-9F75-2ED2-86A1FB4EDA6E}"/>
                </a:ext>
              </a:extLst>
            </p:cNvPr>
            <p:cNvSpPr/>
            <p:nvPr/>
          </p:nvSpPr>
          <p:spPr>
            <a:xfrm>
              <a:off x="3259432" y="692331"/>
              <a:ext cx="773024" cy="70109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232C39-EE0D-D592-C2C1-6481F32B2381}"/>
                </a:ext>
              </a:extLst>
            </p:cNvPr>
            <p:cNvSpPr/>
            <p:nvPr/>
          </p:nvSpPr>
          <p:spPr>
            <a:xfrm>
              <a:off x="3461451" y="785116"/>
              <a:ext cx="368992" cy="5298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1200" cap="none" spc="0" normalizeH="0" baseline="0" noProof="0" dirty="0">
                  <a:ln w="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F6B20-B15F-BDB4-E65A-D2FAF87A67A4}"/>
              </a:ext>
            </a:extLst>
          </p:cNvPr>
          <p:cNvSpPr/>
          <p:nvPr/>
        </p:nvSpPr>
        <p:spPr>
          <a:xfrm flipH="1">
            <a:off x="1521595" y="567790"/>
            <a:ext cx="960423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just">
              <a:defRPr/>
            </a:pP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28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endParaRPr kumimoji="0" lang="en-US" sz="28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56C07-AE28-0E04-89F1-5964A2AB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27" y="1665604"/>
            <a:ext cx="10671362" cy="884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EC5091-6475-2AB2-174C-FBDA48D92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12" y="3421380"/>
            <a:ext cx="10439180" cy="125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824" y="300445"/>
            <a:ext cx="11991975" cy="6243229"/>
            <a:chOff x="-4214" y="8887"/>
            <a:chExt cx="3407273" cy="1879496"/>
          </a:xfrm>
        </p:grpSpPr>
        <p:sp>
          <p:nvSpPr>
            <p:cNvPr id="7" name="Freeform 6"/>
            <p:cNvSpPr/>
            <p:nvPr/>
          </p:nvSpPr>
          <p:spPr>
            <a:xfrm>
              <a:off x="-4214" y="8887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A70217-61B1-9AA0-447E-4C42996D1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5" y="638492"/>
            <a:ext cx="1619250" cy="866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16F45-3836-5FE9-96D9-EB9B25189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" y="2019617"/>
            <a:ext cx="1638300" cy="8477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40AC84-7529-C6CB-7F0F-93019297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07" y="3400107"/>
            <a:ext cx="1571625" cy="809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D28FCD-6DDA-1A83-9EF8-AD15E33D4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85" y="4859020"/>
            <a:ext cx="1581150" cy="838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015C51-77F3-D81B-9F4F-C13B339F18C7}"/>
              </a:ext>
            </a:extLst>
          </p:cNvPr>
          <p:cNvSpPr txBox="1"/>
          <p:nvPr/>
        </p:nvSpPr>
        <p:spPr>
          <a:xfrm>
            <a:off x="2377440" y="701040"/>
            <a:ext cx="934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 thập phân 0,9 đọc là không đơn vị, chín phần mười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AEC5E0-2419-D32B-34D2-36BDE2954433}"/>
              </a:ext>
            </a:extLst>
          </p:cNvPr>
          <p:cNvSpPr txBox="1"/>
          <p:nvPr/>
        </p:nvSpPr>
        <p:spPr>
          <a:xfrm>
            <a:off x="2428240" y="2103120"/>
            <a:ext cx="9123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 thập phân 4,72 đọc là bốn đơn vị, bảy mươi hai phần trăm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BDBC86-E631-9536-C9A4-0DB4DC62318B}"/>
              </a:ext>
            </a:extLst>
          </p:cNvPr>
          <p:cNvSpPr txBox="1"/>
          <p:nvPr/>
        </p:nvSpPr>
        <p:spPr>
          <a:xfrm>
            <a:off x="2458720" y="3362960"/>
            <a:ext cx="9123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 thập phân 2,803 đọc là hai đơn vị, tám trăm linh ba phần nghìn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3F90A-D7C4-9AE2-FC82-2D974F1D3B95}"/>
              </a:ext>
            </a:extLst>
          </p:cNvPr>
          <p:cNvSpPr txBox="1"/>
          <p:nvPr/>
        </p:nvSpPr>
        <p:spPr>
          <a:xfrm>
            <a:off x="2346960" y="4765040"/>
            <a:ext cx="9123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 thập phân 27,055 đọc là hai mươi bảy đơn vị, năm mươi lăm phần nghìn</a:t>
            </a:r>
            <a:r>
              <a:rPr lang="en-US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87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824" y="300445"/>
            <a:ext cx="11991975" cy="6243229"/>
            <a:chOff x="-4214" y="8887"/>
            <a:chExt cx="3407273" cy="1879496"/>
          </a:xfrm>
        </p:grpSpPr>
        <p:sp>
          <p:nvSpPr>
            <p:cNvPr id="7" name="Freeform 6"/>
            <p:cNvSpPr/>
            <p:nvPr/>
          </p:nvSpPr>
          <p:spPr>
            <a:xfrm>
              <a:off x="-4214" y="8887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172C32-4890-BAEA-7B5C-055DDC7A3A41}"/>
              </a:ext>
            </a:extLst>
          </p:cNvPr>
          <p:cNvGrpSpPr/>
          <p:nvPr/>
        </p:nvGrpSpPr>
        <p:grpSpPr>
          <a:xfrm>
            <a:off x="886815" y="637037"/>
            <a:ext cx="699183" cy="595984"/>
            <a:chOff x="3259432" y="692331"/>
            <a:chExt cx="773024" cy="759968"/>
          </a:xfrm>
        </p:grpSpPr>
        <p:sp>
          <p:nvSpPr>
            <p:cNvPr id="8" name="Isosceles Triangle 21">
              <a:extLst>
                <a:ext uri="{FF2B5EF4-FFF2-40B4-BE49-F238E27FC236}">
                  <a16:creationId xmlns:a16="http://schemas.microsoft.com/office/drawing/2014/main" id="{77BA1359-79F1-9F75-2ED2-86A1FB4EDA6E}"/>
                </a:ext>
              </a:extLst>
            </p:cNvPr>
            <p:cNvSpPr/>
            <p:nvPr/>
          </p:nvSpPr>
          <p:spPr>
            <a:xfrm>
              <a:off x="3259432" y="692331"/>
              <a:ext cx="773024" cy="70109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232C39-EE0D-D592-C2C1-6481F32B2381}"/>
                </a:ext>
              </a:extLst>
            </p:cNvPr>
            <p:cNvSpPr/>
            <p:nvPr/>
          </p:nvSpPr>
          <p:spPr>
            <a:xfrm>
              <a:off x="3433095" y="785116"/>
              <a:ext cx="425706" cy="6671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 w="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F6B20-B15F-BDB4-E65A-D2FAF87A67A4}"/>
              </a:ext>
            </a:extLst>
          </p:cNvPr>
          <p:cNvSpPr/>
          <p:nvPr/>
        </p:nvSpPr>
        <p:spPr>
          <a:xfrm flipH="1">
            <a:off x="1549535" y="692250"/>
            <a:ext cx="960423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just">
              <a:defRPr/>
            </a:pP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200" b="1" dirty="0">
                <a:ln w="0"/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B9B6D-AF55-97B7-1C1B-AE3D0B02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" y="1747837"/>
            <a:ext cx="10315575" cy="3667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AEFAC4-E678-7751-1EA2-03D190C8E6FD}"/>
              </a:ext>
            </a:extLst>
          </p:cNvPr>
          <p:cNvSpPr txBox="1"/>
          <p:nvPr/>
        </p:nvSpPr>
        <p:spPr>
          <a:xfrm>
            <a:off x="2133600" y="1910080"/>
            <a:ext cx="17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FF0000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4,5</a:t>
            </a:r>
            <a:endParaRPr lang="en-US" sz="3600" b="1" dirty="0">
              <a:solidFill>
                <a:srgbClr val="FF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D5325E-9A3E-7824-0955-16AE249356BA}"/>
              </a:ext>
            </a:extLst>
          </p:cNvPr>
          <p:cNvSpPr txBox="1"/>
          <p:nvPr/>
        </p:nvSpPr>
        <p:spPr>
          <a:xfrm>
            <a:off x="9347200" y="2804160"/>
            <a:ext cx="17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0,025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07C79B-354B-6066-217B-EA197EC087F7}"/>
              </a:ext>
            </a:extLst>
          </p:cNvPr>
          <p:cNvSpPr txBox="1"/>
          <p:nvPr/>
        </p:nvSpPr>
        <p:spPr>
          <a:xfrm>
            <a:off x="426720" y="3718560"/>
            <a:ext cx="17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32,87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92ED9E-E723-5E02-B6DB-5E435E862541}"/>
              </a:ext>
            </a:extLst>
          </p:cNvPr>
          <p:cNvSpPr txBox="1"/>
          <p:nvPr/>
        </p:nvSpPr>
        <p:spPr>
          <a:xfrm>
            <a:off x="10556240" y="4572000"/>
            <a:ext cx="173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7003,04</a:t>
            </a:r>
            <a:endParaRPr lang="en-US" sz="3600" b="1" dirty="0">
              <a:solidFill>
                <a:srgbClr val="FF0000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6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824" y="300445"/>
            <a:ext cx="11991975" cy="6557555"/>
            <a:chOff x="-4214" y="8887"/>
            <a:chExt cx="3407273" cy="1879496"/>
          </a:xfrm>
        </p:grpSpPr>
        <p:sp>
          <p:nvSpPr>
            <p:cNvPr id="7" name="Freeform 6"/>
            <p:cNvSpPr/>
            <p:nvPr/>
          </p:nvSpPr>
          <p:spPr>
            <a:xfrm>
              <a:off x="-4214" y="8887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172C32-4890-BAEA-7B5C-055DDC7A3A41}"/>
              </a:ext>
            </a:extLst>
          </p:cNvPr>
          <p:cNvGrpSpPr/>
          <p:nvPr/>
        </p:nvGrpSpPr>
        <p:grpSpPr>
          <a:xfrm>
            <a:off x="886815" y="637037"/>
            <a:ext cx="699183" cy="595984"/>
            <a:chOff x="3259432" y="692331"/>
            <a:chExt cx="773024" cy="759968"/>
          </a:xfrm>
        </p:grpSpPr>
        <p:sp>
          <p:nvSpPr>
            <p:cNvPr id="8" name="Isosceles Triangle 21">
              <a:extLst>
                <a:ext uri="{FF2B5EF4-FFF2-40B4-BE49-F238E27FC236}">
                  <a16:creationId xmlns:a16="http://schemas.microsoft.com/office/drawing/2014/main" id="{77BA1359-79F1-9F75-2ED2-86A1FB4EDA6E}"/>
                </a:ext>
              </a:extLst>
            </p:cNvPr>
            <p:cNvSpPr/>
            <p:nvPr/>
          </p:nvSpPr>
          <p:spPr>
            <a:xfrm>
              <a:off x="3259432" y="692331"/>
              <a:ext cx="773024" cy="70109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232C39-EE0D-D592-C2C1-6481F32B2381}"/>
                </a:ext>
              </a:extLst>
            </p:cNvPr>
            <p:cNvSpPr/>
            <p:nvPr/>
          </p:nvSpPr>
          <p:spPr>
            <a:xfrm>
              <a:off x="3433095" y="785116"/>
              <a:ext cx="425706" cy="6671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 w="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F6B20-B15F-BDB4-E65A-D2FAF87A67A4}"/>
              </a:ext>
            </a:extLst>
          </p:cNvPr>
          <p:cNvSpPr/>
          <p:nvPr/>
        </p:nvSpPr>
        <p:spPr>
          <a:xfrm flipH="1">
            <a:off x="1549534" y="377290"/>
            <a:ext cx="1023606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just">
              <a:defRPr/>
            </a:pP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c)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Chỉ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vào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từng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chữ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số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trong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mỗi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số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thập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phân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ở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câu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a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và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nói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cho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bạn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nghe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chữ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số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đó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thuộc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hàng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 </a:t>
            </a:r>
            <a:r>
              <a:rPr lang="en-US" sz="3200" b="1" dirty="0" err="1">
                <a:ln w="0"/>
                <a:solidFill>
                  <a:prstClr val="black"/>
                </a:solidFill>
                <a:cs typeface="Arial" panose="020B0604020202020204" pitchFamily="34" charset="0"/>
              </a:rPr>
              <a:t>nào</a:t>
            </a:r>
            <a:r>
              <a:rPr lang="en-US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.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B2A795-4100-9FBA-D7E1-054B289A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1502092"/>
            <a:ext cx="1619250" cy="866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9A8A1-76B6-536F-C967-1CA3E0435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" y="2659697"/>
            <a:ext cx="1638300" cy="84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413C54-0E9A-F64E-D678-83CCDE1C0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67" y="4040187"/>
            <a:ext cx="1571625" cy="809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8C5E20-3BCD-83E2-E1F4-497C6F97E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45" y="5468620"/>
            <a:ext cx="1581150" cy="838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37567F-E13C-1122-2CFB-557AA0FE45D5}"/>
              </a:ext>
            </a:extLst>
          </p:cNvPr>
          <p:cNvSpPr txBox="1"/>
          <p:nvPr/>
        </p:nvSpPr>
        <p:spPr>
          <a:xfrm>
            <a:off x="2600960" y="1584960"/>
            <a:ext cx="9103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Chữ số 0 thuộc hàng đơn vị, chữ số 9 thuộc hàng phần mười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8D9F0-43DA-8662-C3FD-C6AC18B763DE}"/>
              </a:ext>
            </a:extLst>
          </p:cNvPr>
          <p:cNvSpPr txBox="1"/>
          <p:nvPr/>
        </p:nvSpPr>
        <p:spPr>
          <a:xfrm>
            <a:off x="2651760" y="2682240"/>
            <a:ext cx="9103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Chữ số 4 thuộc hàng đơn vị, chữ số 7 thuộc hàng phần mười, chữ số 2 thuộc hàng phần trăm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3BE7B0-18D6-E94A-DFC1-B4148A2DE1B3}"/>
              </a:ext>
            </a:extLst>
          </p:cNvPr>
          <p:cNvSpPr txBox="1"/>
          <p:nvPr/>
        </p:nvSpPr>
        <p:spPr>
          <a:xfrm>
            <a:off x="2550160" y="3982720"/>
            <a:ext cx="9641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Chữ số 2 thuộc hàng đơn vị, chữ số 8 thuộc hàng phần mười, chữ số 0 thuộc hàng phần trăm, chữ số 3 thuộc hàng phần nghìn.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235C80-2FCC-7295-83E0-0D35BE562546}"/>
              </a:ext>
            </a:extLst>
          </p:cNvPr>
          <p:cNvSpPr txBox="1"/>
          <p:nvPr/>
        </p:nvSpPr>
        <p:spPr>
          <a:xfrm>
            <a:off x="2550160" y="5334000"/>
            <a:ext cx="9641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Chữ số 2 thuộc hàng chục, chữ số 7 thuộc hàng đơn vị, chữ số 0 thuộc hàng phần mười, chữ số 5 thuộc hàng phần trăm, chữ số 5 thuộc hàng phần nghìn.</a:t>
            </a:r>
          </a:p>
        </p:txBody>
      </p:sp>
    </p:spTree>
    <p:extLst>
      <p:ext uri="{BB962C8B-B14F-4D97-AF65-F5344CB8AC3E}">
        <p14:creationId xmlns:p14="http://schemas.microsoft.com/office/powerpoint/2010/main" val="37777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  <p:bldP spid="14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824" y="300445"/>
            <a:ext cx="11991975" cy="6243229"/>
            <a:chOff x="-4214" y="8887"/>
            <a:chExt cx="3407273" cy="1879496"/>
          </a:xfrm>
        </p:grpSpPr>
        <p:sp>
          <p:nvSpPr>
            <p:cNvPr id="7" name="Freeform 6"/>
            <p:cNvSpPr/>
            <p:nvPr/>
          </p:nvSpPr>
          <p:spPr>
            <a:xfrm>
              <a:off x="-4214" y="8887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97B1EAF-475F-5CA9-9386-65C8847C4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" y="506730"/>
            <a:ext cx="1812290" cy="923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9CCA8F-CDC5-6A88-0F98-5E3BF62F7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" y="1844040"/>
            <a:ext cx="6578734" cy="3754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8D768A-957C-CBB5-1AD8-5D43DCA77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922" y="640397"/>
            <a:ext cx="4562475" cy="519112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487EF5-C183-2927-D396-CF7416636544}"/>
              </a:ext>
            </a:extLst>
          </p:cNvPr>
          <p:cNvSpPr/>
          <p:nvPr/>
        </p:nvSpPr>
        <p:spPr>
          <a:xfrm>
            <a:off x="4074160" y="4856480"/>
            <a:ext cx="670560" cy="61976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7,5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6995455-9EEA-A044-5B61-FFC22CD82C51}"/>
              </a:ext>
            </a:extLst>
          </p:cNvPr>
          <p:cNvSpPr/>
          <p:nvPr/>
        </p:nvSpPr>
        <p:spPr>
          <a:xfrm>
            <a:off x="10292080" y="5049520"/>
            <a:ext cx="670560" cy="61976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1,3</a:t>
            </a:r>
          </a:p>
        </p:txBody>
      </p:sp>
    </p:spTree>
    <p:extLst>
      <p:ext uri="{BB962C8B-B14F-4D97-AF65-F5344CB8AC3E}">
        <p14:creationId xmlns:p14="http://schemas.microsoft.com/office/powerpoint/2010/main" val="369612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H TÂM">
            <a:extLst>
              <a:ext uri="{FF2B5EF4-FFF2-40B4-BE49-F238E27FC236}">
                <a16:creationId xmlns:a16="http://schemas.microsoft.com/office/drawing/2014/main" id="{80D38966-E602-C457-1AE5-AA29904D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48" t="14585" r="18228" b="10739"/>
          <a:stretch/>
        </p:blipFill>
        <p:spPr>
          <a:xfrm>
            <a:off x="254000" y="1305066"/>
            <a:ext cx="4902199" cy="55529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62CD05-177C-680A-3AC4-AB0778381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48" y="929389"/>
            <a:ext cx="7193903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23824" y="300445"/>
            <a:ext cx="11991975" cy="6243229"/>
            <a:chOff x="-4214" y="8887"/>
            <a:chExt cx="3407273" cy="1879496"/>
          </a:xfrm>
        </p:grpSpPr>
        <p:sp>
          <p:nvSpPr>
            <p:cNvPr id="7" name="Freeform 6"/>
            <p:cNvSpPr/>
            <p:nvPr/>
          </p:nvSpPr>
          <p:spPr>
            <a:xfrm>
              <a:off x="-4214" y="8887"/>
              <a:ext cx="3407273" cy="1879496"/>
            </a:xfrm>
            <a:custGeom>
              <a:avLst/>
              <a:gdLst/>
              <a:ahLst/>
              <a:cxnLst/>
              <a:rect l="l" t="t" r="r" b="b"/>
              <a:pathLst>
                <a:path w="3407273" h="1879496">
                  <a:moveTo>
                    <a:pt x="278431" y="16918"/>
                  </a:moveTo>
                  <a:cubicBezTo>
                    <a:pt x="278431" y="16918"/>
                    <a:pt x="604014" y="12258"/>
                    <a:pt x="930760" y="12454"/>
                  </a:cubicBezTo>
                  <a:cubicBezTo>
                    <a:pt x="2337917" y="12671"/>
                    <a:pt x="3133206" y="0"/>
                    <a:pt x="3133206" y="0"/>
                  </a:cubicBezTo>
                  <a:cubicBezTo>
                    <a:pt x="3200669" y="0"/>
                    <a:pt x="3276606" y="0"/>
                    <a:pt x="3355379" y="85073"/>
                  </a:cubicBezTo>
                  <a:cubicBezTo>
                    <a:pt x="3398357" y="131488"/>
                    <a:pt x="3399426" y="240224"/>
                    <a:pt x="3399831" y="320281"/>
                  </a:cubicBezTo>
                  <a:cubicBezTo>
                    <a:pt x="3399831" y="320281"/>
                    <a:pt x="3398126" y="932605"/>
                    <a:pt x="3398126" y="1116912"/>
                  </a:cubicBezTo>
                  <a:cubicBezTo>
                    <a:pt x="3398126" y="1331071"/>
                    <a:pt x="3407274" y="1630250"/>
                    <a:pt x="3407274" y="1630250"/>
                  </a:cubicBezTo>
                  <a:cubicBezTo>
                    <a:pt x="3407274" y="1758918"/>
                    <a:pt x="3403105" y="1879496"/>
                    <a:pt x="3150267" y="1871362"/>
                  </a:cubicBezTo>
                  <a:cubicBezTo>
                    <a:pt x="3150267" y="1871362"/>
                    <a:pt x="2773794" y="1851063"/>
                    <a:pt x="2388311" y="1858662"/>
                  </a:cubicBezTo>
                  <a:cubicBezTo>
                    <a:pt x="1200217" y="1866796"/>
                    <a:pt x="304023" y="1879496"/>
                    <a:pt x="304023" y="1879496"/>
                  </a:cubicBezTo>
                  <a:cubicBezTo>
                    <a:pt x="132548" y="1879496"/>
                    <a:pt x="4213" y="1778427"/>
                    <a:pt x="8532" y="1575880"/>
                  </a:cubicBezTo>
                  <a:cubicBezTo>
                    <a:pt x="8532" y="1575880"/>
                    <a:pt x="9630" y="1077339"/>
                    <a:pt x="4815" y="93260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1172C32-4890-BAEA-7B5C-055DDC7A3A41}"/>
              </a:ext>
            </a:extLst>
          </p:cNvPr>
          <p:cNvGrpSpPr/>
          <p:nvPr/>
        </p:nvGrpSpPr>
        <p:grpSpPr>
          <a:xfrm>
            <a:off x="683615" y="657357"/>
            <a:ext cx="699183" cy="595984"/>
            <a:chOff x="3259432" y="692331"/>
            <a:chExt cx="773024" cy="759968"/>
          </a:xfrm>
        </p:grpSpPr>
        <p:sp>
          <p:nvSpPr>
            <p:cNvPr id="8" name="Isosceles Triangle 21">
              <a:extLst>
                <a:ext uri="{FF2B5EF4-FFF2-40B4-BE49-F238E27FC236}">
                  <a16:creationId xmlns:a16="http://schemas.microsoft.com/office/drawing/2014/main" id="{77BA1359-79F1-9F75-2ED2-86A1FB4EDA6E}"/>
                </a:ext>
              </a:extLst>
            </p:cNvPr>
            <p:cNvSpPr/>
            <p:nvPr/>
          </p:nvSpPr>
          <p:spPr>
            <a:xfrm>
              <a:off x="3259432" y="692331"/>
              <a:ext cx="773024" cy="701099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232C39-EE0D-D592-C2C1-6481F32B2381}"/>
                </a:ext>
              </a:extLst>
            </p:cNvPr>
            <p:cNvSpPr/>
            <p:nvPr/>
          </p:nvSpPr>
          <p:spPr>
            <a:xfrm>
              <a:off x="3433095" y="785116"/>
              <a:ext cx="425706" cy="66718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 w="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B8F6B20-B15F-BDB4-E65A-D2FAF87A67A4}"/>
              </a:ext>
            </a:extLst>
          </p:cNvPr>
          <p:cNvSpPr/>
          <p:nvPr/>
        </p:nvSpPr>
        <p:spPr>
          <a:xfrm flipH="1">
            <a:off x="1376814" y="539850"/>
            <a:ext cx="1031734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just">
              <a:defRPr/>
            </a:pPr>
            <a:r>
              <a:rPr lang="vi-VN" sz="3200" b="1" dirty="0">
                <a:ln w="0"/>
                <a:solidFill>
                  <a:prstClr val="black"/>
                </a:solidFill>
                <a:cs typeface="Arial" panose="020B0604020202020204" pitchFamily="34" charset="0"/>
              </a:rPr>
              <a:t>Sử dụng thước thẳng đo độ dài của một số đồ dùng học tập rồi ghi lại kết quả đo với đơn vị xăng-ti-mét.</a:t>
            </a:r>
            <a:endParaRPr kumimoji="0" lang="en-US" sz="32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690271-8CEB-1858-AC4B-81056448D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97" y="1790382"/>
            <a:ext cx="6181725" cy="3114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263FC6-D3B6-177A-7921-C0B71F021302}"/>
              </a:ext>
            </a:extLst>
          </p:cNvPr>
          <p:cNvSpPr txBox="1"/>
          <p:nvPr/>
        </p:nvSpPr>
        <p:spPr>
          <a:xfrm>
            <a:off x="304800" y="1859280"/>
            <a:ext cx="55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Ví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dụ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Chiếc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gọt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bút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chì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dài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3,6 cm.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66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m Yêu Trường Em Bea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97541" y="6219969"/>
            <a:ext cx="497541" cy="4975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6FB0BE-BA28-0ED9-72C0-2EEFB1D5F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954" y="1140619"/>
            <a:ext cx="6864691" cy="21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ANH TÂM">
            <a:extLst>
              <a:ext uri="{FF2B5EF4-FFF2-40B4-BE49-F238E27FC236}">
                <a16:creationId xmlns:a16="http://schemas.microsoft.com/office/drawing/2014/main" id="{80D38966-E602-C457-1AE5-AA29904DDF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48" t="14585" r="18228" b="10739"/>
          <a:stretch/>
        </p:blipFill>
        <p:spPr>
          <a:xfrm>
            <a:off x="254000" y="1305066"/>
            <a:ext cx="4902199" cy="55529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8796D-260C-CDA7-84CF-EEAAEF5C1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488" y="0"/>
            <a:ext cx="8212024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7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4009" y="-338763"/>
            <a:ext cx="13672433" cy="7340028"/>
            <a:chOff x="0" y="0"/>
            <a:chExt cx="27344866" cy="14680056"/>
          </a:xfrm>
        </p:grpSpPr>
        <p:sp>
          <p:nvSpPr>
            <p:cNvPr id="3" name="Freeform 3"/>
            <p:cNvSpPr/>
            <p:nvPr/>
          </p:nvSpPr>
          <p:spPr>
            <a:xfrm rot="-5400000">
              <a:off x="19305613" y="700012"/>
              <a:ext cx="6569446" cy="6951795"/>
            </a:xfrm>
            <a:custGeom>
              <a:avLst/>
              <a:gdLst/>
              <a:ahLst/>
              <a:cxnLst/>
              <a:rect l="l" t="t" r="r" b="b"/>
              <a:pathLst>
                <a:path w="6569446" h="6951795">
                  <a:moveTo>
                    <a:pt x="0" y="0"/>
                  </a:moveTo>
                  <a:lnTo>
                    <a:pt x="6569446" y="0"/>
                  </a:lnTo>
                  <a:lnTo>
                    <a:pt x="6569446" y="6951795"/>
                  </a:lnTo>
                  <a:lnTo>
                    <a:pt x="0" y="6951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1056534" y="4624325"/>
              <a:ext cx="9417318" cy="9965416"/>
            </a:xfrm>
            <a:custGeom>
              <a:avLst/>
              <a:gdLst/>
              <a:ahLst/>
              <a:cxnLst/>
              <a:rect l="l" t="t" r="r" b="b"/>
              <a:pathLst>
                <a:path w="9417318" h="9965416">
                  <a:moveTo>
                    <a:pt x="0" y="0"/>
                  </a:moveTo>
                  <a:lnTo>
                    <a:pt x="9417318" y="0"/>
                  </a:lnTo>
                  <a:lnTo>
                    <a:pt x="9417318" y="9965416"/>
                  </a:lnTo>
                  <a:lnTo>
                    <a:pt x="0" y="996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21283892" y="13161694"/>
              <a:ext cx="940403" cy="1018153"/>
            </a:xfrm>
            <a:custGeom>
              <a:avLst/>
              <a:gdLst/>
              <a:ahLst/>
              <a:cxnLst/>
              <a:rect l="l" t="t" r="r" b="b"/>
              <a:pathLst>
                <a:path w="940403" h="1018153">
                  <a:moveTo>
                    <a:pt x="0" y="0"/>
                  </a:moveTo>
                  <a:lnTo>
                    <a:pt x="940403" y="0"/>
                  </a:lnTo>
                  <a:lnTo>
                    <a:pt x="940403" y="1018153"/>
                  </a:lnTo>
                  <a:lnTo>
                    <a:pt x="0" y="1018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 rot="1935755">
              <a:off x="24373697" y="5613351"/>
              <a:ext cx="598240" cy="647701"/>
            </a:xfrm>
            <a:custGeom>
              <a:avLst/>
              <a:gdLst/>
              <a:ahLst/>
              <a:cxnLst/>
              <a:rect l="l" t="t" r="r" b="b"/>
              <a:pathLst>
                <a:path w="598240" h="647701">
                  <a:moveTo>
                    <a:pt x="0" y="0"/>
                  </a:moveTo>
                  <a:lnTo>
                    <a:pt x="598240" y="0"/>
                  </a:lnTo>
                  <a:lnTo>
                    <a:pt x="598240" y="647701"/>
                  </a:lnTo>
                  <a:lnTo>
                    <a:pt x="0" y="647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803256"/>
              <a:ext cx="5178069" cy="4876800"/>
            </a:xfrm>
            <a:custGeom>
              <a:avLst/>
              <a:gdLst/>
              <a:ahLst/>
              <a:cxnLst/>
              <a:rect l="l" t="t" r="r" b="b"/>
              <a:pathLst>
                <a:path w="5178069" h="4876800">
                  <a:moveTo>
                    <a:pt x="0" y="0"/>
                  </a:moveTo>
                  <a:lnTo>
                    <a:pt x="5178069" y="0"/>
                  </a:lnTo>
                  <a:lnTo>
                    <a:pt x="5178069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 rot="10494247">
              <a:off x="21960445" y="220327"/>
              <a:ext cx="5178069" cy="4876800"/>
            </a:xfrm>
            <a:custGeom>
              <a:avLst/>
              <a:gdLst/>
              <a:ahLst/>
              <a:cxnLst/>
              <a:rect l="l" t="t" r="r" b="b"/>
              <a:pathLst>
                <a:path w="5178069" h="4876800">
                  <a:moveTo>
                    <a:pt x="0" y="0"/>
                  </a:moveTo>
                  <a:lnTo>
                    <a:pt x="5178070" y="0"/>
                  </a:lnTo>
                  <a:lnTo>
                    <a:pt x="517807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 rot="-3642279">
              <a:off x="20260287" y="1409251"/>
              <a:ext cx="1466205" cy="921877"/>
            </a:xfrm>
            <a:custGeom>
              <a:avLst/>
              <a:gdLst/>
              <a:ahLst/>
              <a:cxnLst/>
              <a:rect l="l" t="t" r="r" b="b"/>
              <a:pathLst>
                <a:path w="1466205" h="921877">
                  <a:moveTo>
                    <a:pt x="0" y="0"/>
                  </a:moveTo>
                  <a:lnTo>
                    <a:pt x="1466205" y="0"/>
                  </a:lnTo>
                  <a:lnTo>
                    <a:pt x="1466205" y="921876"/>
                  </a:lnTo>
                  <a:lnTo>
                    <a:pt x="0" y="921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 rot="-7570524">
              <a:off x="24304027" y="8054300"/>
              <a:ext cx="1166132" cy="733206"/>
            </a:xfrm>
            <a:custGeom>
              <a:avLst/>
              <a:gdLst/>
              <a:ahLst/>
              <a:cxnLst/>
              <a:rect l="l" t="t" r="r" b="b"/>
              <a:pathLst>
                <a:path w="1166132" h="733206">
                  <a:moveTo>
                    <a:pt x="0" y="0"/>
                  </a:moveTo>
                  <a:lnTo>
                    <a:pt x="1166133" y="0"/>
                  </a:lnTo>
                  <a:lnTo>
                    <a:pt x="1166133" y="733206"/>
                  </a:lnTo>
                  <a:lnTo>
                    <a:pt x="0" y="733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5178069" y="1058241"/>
              <a:ext cx="940403" cy="1018153"/>
            </a:xfrm>
            <a:custGeom>
              <a:avLst/>
              <a:gdLst/>
              <a:ahLst/>
              <a:cxnLst/>
              <a:rect l="l" t="t" r="r" b="b"/>
              <a:pathLst>
                <a:path w="940403" h="1018153">
                  <a:moveTo>
                    <a:pt x="0" y="0"/>
                  </a:moveTo>
                  <a:lnTo>
                    <a:pt x="940403" y="0"/>
                  </a:lnTo>
                  <a:lnTo>
                    <a:pt x="940403" y="1018153"/>
                  </a:lnTo>
                  <a:lnTo>
                    <a:pt x="0" y="1018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28848" y="4390771"/>
              <a:ext cx="684020" cy="740573"/>
            </a:xfrm>
            <a:custGeom>
              <a:avLst/>
              <a:gdLst/>
              <a:ahLst/>
              <a:cxnLst/>
              <a:rect l="l" t="t" r="r" b="b"/>
              <a:pathLst>
                <a:path w="684020" h="740573">
                  <a:moveTo>
                    <a:pt x="0" y="0"/>
                  </a:moveTo>
                  <a:lnTo>
                    <a:pt x="684019" y="0"/>
                  </a:lnTo>
                  <a:lnTo>
                    <a:pt x="684019" y="740572"/>
                  </a:lnTo>
                  <a:lnTo>
                    <a:pt x="0" y="740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18833" y="2076394"/>
              <a:ext cx="608384" cy="658683"/>
            </a:xfrm>
            <a:custGeom>
              <a:avLst/>
              <a:gdLst/>
              <a:ahLst/>
              <a:cxnLst/>
              <a:rect l="l" t="t" r="r" b="b"/>
              <a:pathLst>
                <a:path w="608384" h="658683">
                  <a:moveTo>
                    <a:pt x="0" y="0"/>
                  </a:moveTo>
                  <a:lnTo>
                    <a:pt x="608384" y="0"/>
                  </a:lnTo>
                  <a:lnTo>
                    <a:pt x="608384" y="658683"/>
                  </a:lnTo>
                  <a:lnTo>
                    <a:pt x="0" y="658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33017" y="10866325"/>
              <a:ext cx="475681" cy="515009"/>
            </a:xfrm>
            <a:custGeom>
              <a:avLst/>
              <a:gdLst/>
              <a:ahLst/>
              <a:cxnLst/>
              <a:rect l="l" t="t" r="r" b="b"/>
              <a:pathLst>
                <a:path w="475681" h="515009">
                  <a:moveTo>
                    <a:pt x="0" y="0"/>
                  </a:moveTo>
                  <a:lnTo>
                    <a:pt x="475681" y="0"/>
                  </a:lnTo>
                  <a:lnTo>
                    <a:pt x="475681" y="515010"/>
                  </a:lnTo>
                  <a:lnTo>
                    <a:pt x="0" y="51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 rot="1152561">
              <a:off x="5563824" y="12161381"/>
              <a:ext cx="1109297" cy="697471"/>
            </a:xfrm>
            <a:custGeom>
              <a:avLst/>
              <a:gdLst/>
              <a:ahLst/>
              <a:cxnLst/>
              <a:rect l="l" t="t" r="r" b="b"/>
              <a:pathLst>
                <a:path w="1109297" h="697471">
                  <a:moveTo>
                    <a:pt x="0" y="0"/>
                  </a:moveTo>
                  <a:lnTo>
                    <a:pt x="1109297" y="0"/>
                  </a:lnTo>
                  <a:lnTo>
                    <a:pt x="1109297" y="697471"/>
                  </a:lnTo>
                  <a:lnTo>
                    <a:pt x="0" y="697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 rot="-1926500">
              <a:off x="22943621" y="12727370"/>
              <a:ext cx="2077604" cy="868648"/>
            </a:xfrm>
            <a:custGeom>
              <a:avLst/>
              <a:gdLst/>
              <a:ahLst/>
              <a:cxnLst/>
              <a:rect l="l" t="t" r="r" b="b"/>
              <a:pathLst>
                <a:path w="2077604" h="868648">
                  <a:moveTo>
                    <a:pt x="0" y="0"/>
                  </a:moveTo>
                  <a:lnTo>
                    <a:pt x="2077605" y="0"/>
                  </a:lnTo>
                  <a:lnTo>
                    <a:pt x="2077605" y="868648"/>
                  </a:lnTo>
                  <a:lnTo>
                    <a:pt x="0" y="868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 rot="1597506">
              <a:off x="2298459" y="8457195"/>
              <a:ext cx="2077604" cy="868648"/>
            </a:xfrm>
            <a:custGeom>
              <a:avLst/>
              <a:gdLst/>
              <a:ahLst/>
              <a:cxnLst/>
              <a:rect l="l" t="t" r="r" b="b"/>
              <a:pathLst>
                <a:path w="2077604" h="868648">
                  <a:moveTo>
                    <a:pt x="0" y="0"/>
                  </a:moveTo>
                  <a:lnTo>
                    <a:pt x="2077604" y="0"/>
                  </a:lnTo>
                  <a:lnTo>
                    <a:pt x="2077604" y="868649"/>
                  </a:lnTo>
                  <a:lnTo>
                    <a:pt x="0" y="86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24672817" y="10471083"/>
              <a:ext cx="840742" cy="910252"/>
            </a:xfrm>
            <a:custGeom>
              <a:avLst/>
              <a:gdLst/>
              <a:ahLst/>
              <a:cxnLst/>
              <a:rect l="l" t="t" r="r" b="b"/>
              <a:pathLst>
                <a:path w="840742" h="910252">
                  <a:moveTo>
                    <a:pt x="0" y="0"/>
                  </a:moveTo>
                  <a:lnTo>
                    <a:pt x="840742" y="0"/>
                  </a:lnTo>
                  <a:lnTo>
                    <a:pt x="840742" y="910252"/>
                  </a:lnTo>
                  <a:lnTo>
                    <a:pt x="0" y="91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383310" y="685800"/>
            <a:ext cx="12535115" cy="3898935"/>
          </a:xfrm>
          <a:custGeom>
            <a:avLst/>
            <a:gdLst/>
            <a:ahLst/>
            <a:cxnLst/>
            <a:rect l="l" t="t" r="r" b="b"/>
            <a:pathLst>
              <a:path w="18802673" h="5848402">
                <a:moveTo>
                  <a:pt x="0" y="0"/>
                </a:moveTo>
                <a:lnTo>
                  <a:pt x="18802673" y="0"/>
                </a:lnTo>
                <a:lnTo>
                  <a:pt x="18802673" y="5848402"/>
                </a:lnTo>
                <a:lnTo>
                  <a:pt x="0" y="5848402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Freeform 20"/>
          <p:cNvSpPr/>
          <p:nvPr/>
        </p:nvSpPr>
        <p:spPr>
          <a:xfrm rot="-632739">
            <a:off x="8773261" y="4344069"/>
            <a:ext cx="2574299" cy="2400534"/>
          </a:xfrm>
          <a:custGeom>
            <a:avLst/>
            <a:gdLst/>
            <a:ahLst/>
            <a:cxnLst/>
            <a:rect l="l" t="t" r="r" b="b"/>
            <a:pathLst>
              <a:path w="3861448" h="3600801">
                <a:moveTo>
                  <a:pt x="0" y="0"/>
                </a:moveTo>
                <a:lnTo>
                  <a:pt x="3861449" y="0"/>
                </a:lnTo>
                <a:lnTo>
                  <a:pt x="3861449" y="3600800"/>
                </a:lnTo>
                <a:lnTo>
                  <a:pt x="0" y="3600800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685800" y="685800"/>
            <a:ext cx="3497580" cy="5486400"/>
          </a:xfrm>
          <a:custGeom>
            <a:avLst/>
            <a:gdLst/>
            <a:ahLst/>
            <a:cxnLst/>
            <a:rect l="l" t="t" r="r" b="b"/>
            <a:pathLst>
              <a:path w="5246370" h="8229600">
                <a:moveTo>
                  <a:pt x="0" y="0"/>
                </a:moveTo>
                <a:lnTo>
                  <a:pt x="5246370" y="0"/>
                </a:lnTo>
                <a:lnTo>
                  <a:pt x="5246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4028031" y="1552230"/>
            <a:ext cx="1041070" cy="1083038"/>
          </a:xfrm>
          <a:custGeom>
            <a:avLst/>
            <a:gdLst/>
            <a:ahLst/>
            <a:cxnLst/>
            <a:rect l="l" t="t" r="r" b="b"/>
            <a:pathLst>
              <a:path w="1561605" h="1624557">
                <a:moveTo>
                  <a:pt x="0" y="0"/>
                </a:moveTo>
                <a:lnTo>
                  <a:pt x="1561605" y="0"/>
                </a:lnTo>
                <a:lnTo>
                  <a:pt x="1561605" y="1624557"/>
                </a:lnTo>
                <a:lnTo>
                  <a:pt x="0" y="1624557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Freeform 23"/>
          <p:cNvSpPr/>
          <p:nvPr/>
        </p:nvSpPr>
        <p:spPr>
          <a:xfrm flipH="1">
            <a:off x="7193124" y="1119651"/>
            <a:ext cx="2300745" cy="1515616"/>
          </a:xfrm>
          <a:custGeom>
            <a:avLst/>
            <a:gdLst/>
            <a:ahLst/>
            <a:cxnLst/>
            <a:rect l="l" t="t" r="r" b="b"/>
            <a:pathLst>
              <a:path w="3451118" h="2273424">
                <a:moveTo>
                  <a:pt x="3451117" y="0"/>
                </a:moveTo>
                <a:lnTo>
                  <a:pt x="0" y="0"/>
                </a:lnTo>
                <a:lnTo>
                  <a:pt x="0" y="2273424"/>
                </a:lnTo>
                <a:lnTo>
                  <a:pt x="3451117" y="2273424"/>
                </a:lnTo>
                <a:lnTo>
                  <a:pt x="3451117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9B4A87B-D7C5-C604-304F-7A48E511060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938461" y="483636"/>
            <a:ext cx="3218967" cy="11400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8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4009" y="-338763"/>
            <a:ext cx="13672433" cy="7340028"/>
            <a:chOff x="0" y="0"/>
            <a:chExt cx="27344866" cy="14680056"/>
          </a:xfrm>
        </p:grpSpPr>
        <p:sp>
          <p:nvSpPr>
            <p:cNvPr id="3" name="Freeform 3"/>
            <p:cNvSpPr/>
            <p:nvPr/>
          </p:nvSpPr>
          <p:spPr>
            <a:xfrm rot="-5400000">
              <a:off x="19305613" y="700012"/>
              <a:ext cx="6569446" cy="6951795"/>
            </a:xfrm>
            <a:custGeom>
              <a:avLst/>
              <a:gdLst/>
              <a:ahLst/>
              <a:cxnLst/>
              <a:rect l="l" t="t" r="r" b="b"/>
              <a:pathLst>
                <a:path w="6569446" h="6951795">
                  <a:moveTo>
                    <a:pt x="0" y="0"/>
                  </a:moveTo>
                  <a:lnTo>
                    <a:pt x="6569446" y="0"/>
                  </a:lnTo>
                  <a:lnTo>
                    <a:pt x="6569446" y="6951795"/>
                  </a:lnTo>
                  <a:lnTo>
                    <a:pt x="0" y="6951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1056534" y="4624325"/>
              <a:ext cx="9417318" cy="9965416"/>
            </a:xfrm>
            <a:custGeom>
              <a:avLst/>
              <a:gdLst/>
              <a:ahLst/>
              <a:cxnLst/>
              <a:rect l="l" t="t" r="r" b="b"/>
              <a:pathLst>
                <a:path w="9417318" h="9965416">
                  <a:moveTo>
                    <a:pt x="0" y="0"/>
                  </a:moveTo>
                  <a:lnTo>
                    <a:pt x="9417318" y="0"/>
                  </a:lnTo>
                  <a:lnTo>
                    <a:pt x="9417318" y="9965416"/>
                  </a:lnTo>
                  <a:lnTo>
                    <a:pt x="0" y="996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21283892" y="13161694"/>
              <a:ext cx="940403" cy="1018153"/>
            </a:xfrm>
            <a:custGeom>
              <a:avLst/>
              <a:gdLst/>
              <a:ahLst/>
              <a:cxnLst/>
              <a:rect l="l" t="t" r="r" b="b"/>
              <a:pathLst>
                <a:path w="940403" h="1018153">
                  <a:moveTo>
                    <a:pt x="0" y="0"/>
                  </a:moveTo>
                  <a:lnTo>
                    <a:pt x="940403" y="0"/>
                  </a:lnTo>
                  <a:lnTo>
                    <a:pt x="940403" y="1018153"/>
                  </a:lnTo>
                  <a:lnTo>
                    <a:pt x="0" y="1018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 rot="1935755">
              <a:off x="24373697" y="5613351"/>
              <a:ext cx="598240" cy="647701"/>
            </a:xfrm>
            <a:custGeom>
              <a:avLst/>
              <a:gdLst/>
              <a:ahLst/>
              <a:cxnLst/>
              <a:rect l="l" t="t" r="r" b="b"/>
              <a:pathLst>
                <a:path w="598240" h="647701">
                  <a:moveTo>
                    <a:pt x="0" y="0"/>
                  </a:moveTo>
                  <a:lnTo>
                    <a:pt x="598240" y="0"/>
                  </a:lnTo>
                  <a:lnTo>
                    <a:pt x="598240" y="647701"/>
                  </a:lnTo>
                  <a:lnTo>
                    <a:pt x="0" y="647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803256"/>
              <a:ext cx="5178069" cy="4876800"/>
            </a:xfrm>
            <a:custGeom>
              <a:avLst/>
              <a:gdLst/>
              <a:ahLst/>
              <a:cxnLst/>
              <a:rect l="l" t="t" r="r" b="b"/>
              <a:pathLst>
                <a:path w="5178069" h="4876800">
                  <a:moveTo>
                    <a:pt x="0" y="0"/>
                  </a:moveTo>
                  <a:lnTo>
                    <a:pt x="5178069" y="0"/>
                  </a:lnTo>
                  <a:lnTo>
                    <a:pt x="5178069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 rot="10494247">
              <a:off x="21960445" y="220327"/>
              <a:ext cx="5178069" cy="4876800"/>
            </a:xfrm>
            <a:custGeom>
              <a:avLst/>
              <a:gdLst/>
              <a:ahLst/>
              <a:cxnLst/>
              <a:rect l="l" t="t" r="r" b="b"/>
              <a:pathLst>
                <a:path w="5178069" h="4876800">
                  <a:moveTo>
                    <a:pt x="0" y="0"/>
                  </a:moveTo>
                  <a:lnTo>
                    <a:pt x="5178070" y="0"/>
                  </a:lnTo>
                  <a:lnTo>
                    <a:pt x="517807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 rot="-3642279">
              <a:off x="20260287" y="1409251"/>
              <a:ext cx="1466205" cy="921877"/>
            </a:xfrm>
            <a:custGeom>
              <a:avLst/>
              <a:gdLst/>
              <a:ahLst/>
              <a:cxnLst/>
              <a:rect l="l" t="t" r="r" b="b"/>
              <a:pathLst>
                <a:path w="1466205" h="921877">
                  <a:moveTo>
                    <a:pt x="0" y="0"/>
                  </a:moveTo>
                  <a:lnTo>
                    <a:pt x="1466205" y="0"/>
                  </a:lnTo>
                  <a:lnTo>
                    <a:pt x="1466205" y="921876"/>
                  </a:lnTo>
                  <a:lnTo>
                    <a:pt x="0" y="921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 rot="-7570524">
              <a:off x="24304027" y="8054300"/>
              <a:ext cx="1166132" cy="733206"/>
            </a:xfrm>
            <a:custGeom>
              <a:avLst/>
              <a:gdLst/>
              <a:ahLst/>
              <a:cxnLst/>
              <a:rect l="l" t="t" r="r" b="b"/>
              <a:pathLst>
                <a:path w="1166132" h="733206">
                  <a:moveTo>
                    <a:pt x="0" y="0"/>
                  </a:moveTo>
                  <a:lnTo>
                    <a:pt x="1166133" y="0"/>
                  </a:lnTo>
                  <a:lnTo>
                    <a:pt x="1166133" y="733206"/>
                  </a:lnTo>
                  <a:lnTo>
                    <a:pt x="0" y="733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5178069" y="1058241"/>
              <a:ext cx="940403" cy="1018153"/>
            </a:xfrm>
            <a:custGeom>
              <a:avLst/>
              <a:gdLst/>
              <a:ahLst/>
              <a:cxnLst/>
              <a:rect l="l" t="t" r="r" b="b"/>
              <a:pathLst>
                <a:path w="940403" h="1018153">
                  <a:moveTo>
                    <a:pt x="0" y="0"/>
                  </a:moveTo>
                  <a:lnTo>
                    <a:pt x="940403" y="0"/>
                  </a:lnTo>
                  <a:lnTo>
                    <a:pt x="940403" y="1018153"/>
                  </a:lnTo>
                  <a:lnTo>
                    <a:pt x="0" y="1018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28848" y="4390771"/>
              <a:ext cx="684020" cy="740573"/>
            </a:xfrm>
            <a:custGeom>
              <a:avLst/>
              <a:gdLst/>
              <a:ahLst/>
              <a:cxnLst/>
              <a:rect l="l" t="t" r="r" b="b"/>
              <a:pathLst>
                <a:path w="684020" h="740573">
                  <a:moveTo>
                    <a:pt x="0" y="0"/>
                  </a:moveTo>
                  <a:lnTo>
                    <a:pt x="684019" y="0"/>
                  </a:lnTo>
                  <a:lnTo>
                    <a:pt x="684019" y="740572"/>
                  </a:lnTo>
                  <a:lnTo>
                    <a:pt x="0" y="740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18833" y="2076394"/>
              <a:ext cx="608384" cy="658683"/>
            </a:xfrm>
            <a:custGeom>
              <a:avLst/>
              <a:gdLst/>
              <a:ahLst/>
              <a:cxnLst/>
              <a:rect l="l" t="t" r="r" b="b"/>
              <a:pathLst>
                <a:path w="608384" h="658683">
                  <a:moveTo>
                    <a:pt x="0" y="0"/>
                  </a:moveTo>
                  <a:lnTo>
                    <a:pt x="608384" y="0"/>
                  </a:lnTo>
                  <a:lnTo>
                    <a:pt x="608384" y="658683"/>
                  </a:lnTo>
                  <a:lnTo>
                    <a:pt x="0" y="658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33017" y="10866325"/>
              <a:ext cx="475681" cy="515009"/>
            </a:xfrm>
            <a:custGeom>
              <a:avLst/>
              <a:gdLst/>
              <a:ahLst/>
              <a:cxnLst/>
              <a:rect l="l" t="t" r="r" b="b"/>
              <a:pathLst>
                <a:path w="475681" h="515009">
                  <a:moveTo>
                    <a:pt x="0" y="0"/>
                  </a:moveTo>
                  <a:lnTo>
                    <a:pt x="475681" y="0"/>
                  </a:lnTo>
                  <a:lnTo>
                    <a:pt x="475681" y="515010"/>
                  </a:lnTo>
                  <a:lnTo>
                    <a:pt x="0" y="51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 rot="1152561">
              <a:off x="5563824" y="12161381"/>
              <a:ext cx="1109297" cy="697471"/>
            </a:xfrm>
            <a:custGeom>
              <a:avLst/>
              <a:gdLst/>
              <a:ahLst/>
              <a:cxnLst/>
              <a:rect l="l" t="t" r="r" b="b"/>
              <a:pathLst>
                <a:path w="1109297" h="697471">
                  <a:moveTo>
                    <a:pt x="0" y="0"/>
                  </a:moveTo>
                  <a:lnTo>
                    <a:pt x="1109297" y="0"/>
                  </a:lnTo>
                  <a:lnTo>
                    <a:pt x="1109297" y="697471"/>
                  </a:lnTo>
                  <a:lnTo>
                    <a:pt x="0" y="697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 rot="-1926500">
              <a:off x="22943621" y="12727370"/>
              <a:ext cx="2077604" cy="868648"/>
            </a:xfrm>
            <a:custGeom>
              <a:avLst/>
              <a:gdLst/>
              <a:ahLst/>
              <a:cxnLst/>
              <a:rect l="l" t="t" r="r" b="b"/>
              <a:pathLst>
                <a:path w="2077604" h="868648">
                  <a:moveTo>
                    <a:pt x="0" y="0"/>
                  </a:moveTo>
                  <a:lnTo>
                    <a:pt x="2077605" y="0"/>
                  </a:lnTo>
                  <a:lnTo>
                    <a:pt x="2077605" y="868648"/>
                  </a:lnTo>
                  <a:lnTo>
                    <a:pt x="0" y="868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 rot="1597506">
              <a:off x="2298459" y="8457195"/>
              <a:ext cx="2077604" cy="868648"/>
            </a:xfrm>
            <a:custGeom>
              <a:avLst/>
              <a:gdLst/>
              <a:ahLst/>
              <a:cxnLst/>
              <a:rect l="l" t="t" r="r" b="b"/>
              <a:pathLst>
                <a:path w="2077604" h="868648">
                  <a:moveTo>
                    <a:pt x="0" y="0"/>
                  </a:moveTo>
                  <a:lnTo>
                    <a:pt x="2077604" y="0"/>
                  </a:lnTo>
                  <a:lnTo>
                    <a:pt x="2077604" y="868649"/>
                  </a:lnTo>
                  <a:lnTo>
                    <a:pt x="0" y="86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24672817" y="10471083"/>
              <a:ext cx="840742" cy="910252"/>
            </a:xfrm>
            <a:custGeom>
              <a:avLst/>
              <a:gdLst/>
              <a:ahLst/>
              <a:cxnLst/>
              <a:rect l="l" t="t" r="r" b="b"/>
              <a:pathLst>
                <a:path w="840742" h="910252">
                  <a:moveTo>
                    <a:pt x="0" y="0"/>
                  </a:moveTo>
                  <a:lnTo>
                    <a:pt x="840742" y="0"/>
                  </a:lnTo>
                  <a:lnTo>
                    <a:pt x="840742" y="910252"/>
                  </a:lnTo>
                  <a:lnTo>
                    <a:pt x="0" y="91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09630"/>
              <a:endParaRPr lang="en-US" sz="120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2487382" y="0"/>
            <a:ext cx="7432498" cy="4840415"/>
          </a:xfrm>
          <a:custGeom>
            <a:avLst/>
            <a:gdLst/>
            <a:ahLst/>
            <a:cxnLst/>
            <a:rect l="l" t="t" r="r" b="b"/>
            <a:pathLst>
              <a:path w="11148747" h="7260622">
                <a:moveTo>
                  <a:pt x="0" y="0"/>
                </a:moveTo>
                <a:lnTo>
                  <a:pt x="11148747" y="0"/>
                </a:lnTo>
                <a:lnTo>
                  <a:pt x="11148747" y="7260622"/>
                </a:lnTo>
                <a:lnTo>
                  <a:pt x="0" y="7260622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649725" y="3120425"/>
            <a:ext cx="4657385" cy="3429000"/>
          </a:xfrm>
          <a:custGeom>
            <a:avLst/>
            <a:gdLst/>
            <a:ahLst/>
            <a:cxnLst/>
            <a:rect l="l" t="t" r="r" b="b"/>
            <a:pathLst>
              <a:path w="6986078" h="5143500">
                <a:moveTo>
                  <a:pt x="0" y="0"/>
                </a:moveTo>
                <a:lnTo>
                  <a:pt x="6986078" y="0"/>
                </a:lnTo>
                <a:lnTo>
                  <a:pt x="698607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/>
            <a:endParaRPr lang="en-US" sz="12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00943" y="2588697"/>
            <a:ext cx="7005376" cy="108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383"/>
              </a:lnSpc>
            </a:pPr>
            <a:r>
              <a:rPr lang="en-US" sz="3176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3176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176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176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176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3176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176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3176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176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3176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algn="ctr" defTabSz="609630">
              <a:lnSpc>
                <a:spcPts val="4383"/>
              </a:lnSpc>
            </a:pPr>
            <a:r>
              <a:rPr lang="en-US" sz="3176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Bốn</a:t>
            </a:r>
            <a:r>
              <a:rPr lang="en-US" sz="3176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176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phảy</a:t>
            </a:r>
            <a:r>
              <a:rPr lang="en-US" sz="3176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176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3176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176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tám</a:t>
            </a:r>
            <a:r>
              <a:rPr lang="en-US" sz="3176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 rot="-681013">
            <a:off x="8273037" y="4854944"/>
            <a:ext cx="1912129" cy="6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>
              <a:lnSpc>
                <a:spcPts val="4506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4,08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8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4009" y="-338763"/>
            <a:ext cx="13672433" cy="7340028"/>
            <a:chOff x="0" y="0"/>
            <a:chExt cx="27344866" cy="14680056"/>
          </a:xfrm>
        </p:grpSpPr>
        <p:sp>
          <p:nvSpPr>
            <p:cNvPr id="3" name="Freeform 3"/>
            <p:cNvSpPr/>
            <p:nvPr/>
          </p:nvSpPr>
          <p:spPr>
            <a:xfrm rot="-5400000">
              <a:off x="19305613" y="700012"/>
              <a:ext cx="6569446" cy="6951795"/>
            </a:xfrm>
            <a:custGeom>
              <a:avLst/>
              <a:gdLst/>
              <a:ahLst/>
              <a:cxnLst/>
              <a:rect l="l" t="t" r="r" b="b"/>
              <a:pathLst>
                <a:path w="6569446" h="6951795">
                  <a:moveTo>
                    <a:pt x="0" y="0"/>
                  </a:moveTo>
                  <a:lnTo>
                    <a:pt x="6569446" y="0"/>
                  </a:lnTo>
                  <a:lnTo>
                    <a:pt x="6569446" y="6951795"/>
                  </a:lnTo>
                  <a:lnTo>
                    <a:pt x="0" y="6951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1056534" y="4624325"/>
              <a:ext cx="9417318" cy="9965416"/>
            </a:xfrm>
            <a:custGeom>
              <a:avLst/>
              <a:gdLst/>
              <a:ahLst/>
              <a:cxnLst/>
              <a:rect l="l" t="t" r="r" b="b"/>
              <a:pathLst>
                <a:path w="9417318" h="9965416">
                  <a:moveTo>
                    <a:pt x="0" y="0"/>
                  </a:moveTo>
                  <a:lnTo>
                    <a:pt x="9417318" y="0"/>
                  </a:lnTo>
                  <a:lnTo>
                    <a:pt x="9417318" y="9965416"/>
                  </a:lnTo>
                  <a:lnTo>
                    <a:pt x="0" y="996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21283892" y="13161694"/>
              <a:ext cx="940403" cy="1018153"/>
            </a:xfrm>
            <a:custGeom>
              <a:avLst/>
              <a:gdLst/>
              <a:ahLst/>
              <a:cxnLst/>
              <a:rect l="l" t="t" r="r" b="b"/>
              <a:pathLst>
                <a:path w="940403" h="1018153">
                  <a:moveTo>
                    <a:pt x="0" y="0"/>
                  </a:moveTo>
                  <a:lnTo>
                    <a:pt x="940403" y="0"/>
                  </a:lnTo>
                  <a:lnTo>
                    <a:pt x="940403" y="1018153"/>
                  </a:lnTo>
                  <a:lnTo>
                    <a:pt x="0" y="1018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 rot="1935755">
              <a:off x="24373697" y="5613351"/>
              <a:ext cx="598240" cy="647701"/>
            </a:xfrm>
            <a:custGeom>
              <a:avLst/>
              <a:gdLst/>
              <a:ahLst/>
              <a:cxnLst/>
              <a:rect l="l" t="t" r="r" b="b"/>
              <a:pathLst>
                <a:path w="598240" h="647701">
                  <a:moveTo>
                    <a:pt x="0" y="0"/>
                  </a:moveTo>
                  <a:lnTo>
                    <a:pt x="598240" y="0"/>
                  </a:lnTo>
                  <a:lnTo>
                    <a:pt x="598240" y="647701"/>
                  </a:lnTo>
                  <a:lnTo>
                    <a:pt x="0" y="647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803256"/>
              <a:ext cx="5178069" cy="4876800"/>
            </a:xfrm>
            <a:custGeom>
              <a:avLst/>
              <a:gdLst/>
              <a:ahLst/>
              <a:cxnLst/>
              <a:rect l="l" t="t" r="r" b="b"/>
              <a:pathLst>
                <a:path w="5178069" h="4876800">
                  <a:moveTo>
                    <a:pt x="0" y="0"/>
                  </a:moveTo>
                  <a:lnTo>
                    <a:pt x="5178069" y="0"/>
                  </a:lnTo>
                  <a:lnTo>
                    <a:pt x="5178069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 rot="10494247">
              <a:off x="21960445" y="220327"/>
              <a:ext cx="5178069" cy="4876800"/>
            </a:xfrm>
            <a:custGeom>
              <a:avLst/>
              <a:gdLst/>
              <a:ahLst/>
              <a:cxnLst/>
              <a:rect l="l" t="t" r="r" b="b"/>
              <a:pathLst>
                <a:path w="5178069" h="4876800">
                  <a:moveTo>
                    <a:pt x="0" y="0"/>
                  </a:moveTo>
                  <a:lnTo>
                    <a:pt x="5178070" y="0"/>
                  </a:lnTo>
                  <a:lnTo>
                    <a:pt x="517807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 rot="-3642279">
              <a:off x="20260287" y="1409251"/>
              <a:ext cx="1466205" cy="921877"/>
            </a:xfrm>
            <a:custGeom>
              <a:avLst/>
              <a:gdLst/>
              <a:ahLst/>
              <a:cxnLst/>
              <a:rect l="l" t="t" r="r" b="b"/>
              <a:pathLst>
                <a:path w="1466205" h="921877">
                  <a:moveTo>
                    <a:pt x="0" y="0"/>
                  </a:moveTo>
                  <a:lnTo>
                    <a:pt x="1466205" y="0"/>
                  </a:lnTo>
                  <a:lnTo>
                    <a:pt x="1466205" y="921876"/>
                  </a:lnTo>
                  <a:lnTo>
                    <a:pt x="0" y="921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 rot="-7570524">
              <a:off x="24304027" y="8054300"/>
              <a:ext cx="1166132" cy="733206"/>
            </a:xfrm>
            <a:custGeom>
              <a:avLst/>
              <a:gdLst/>
              <a:ahLst/>
              <a:cxnLst/>
              <a:rect l="l" t="t" r="r" b="b"/>
              <a:pathLst>
                <a:path w="1166132" h="733206">
                  <a:moveTo>
                    <a:pt x="0" y="0"/>
                  </a:moveTo>
                  <a:lnTo>
                    <a:pt x="1166133" y="0"/>
                  </a:lnTo>
                  <a:lnTo>
                    <a:pt x="1166133" y="733206"/>
                  </a:lnTo>
                  <a:lnTo>
                    <a:pt x="0" y="733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5178069" y="1058241"/>
              <a:ext cx="940403" cy="1018153"/>
            </a:xfrm>
            <a:custGeom>
              <a:avLst/>
              <a:gdLst/>
              <a:ahLst/>
              <a:cxnLst/>
              <a:rect l="l" t="t" r="r" b="b"/>
              <a:pathLst>
                <a:path w="940403" h="1018153">
                  <a:moveTo>
                    <a:pt x="0" y="0"/>
                  </a:moveTo>
                  <a:lnTo>
                    <a:pt x="940403" y="0"/>
                  </a:lnTo>
                  <a:lnTo>
                    <a:pt x="940403" y="1018153"/>
                  </a:lnTo>
                  <a:lnTo>
                    <a:pt x="0" y="1018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28848" y="4390771"/>
              <a:ext cx="684020" cy="740573"/>
            </a:xfrm>
            <a:custGeom>
              <a:avLst/>
              <a:gdLst/>
              <a:ahLst/>
              <a:cxnLst/>
              <a:rect l="l" t="t" r="r" b="b"/>
              <a:pathLst>
                <a:path w="684020" h="740573">
                  <a:moveTo>
                    <a:pt x="0" y="0"/>
                  </a:moveTo>
                  <a:lnTo>
                    <a:pt x="684019" y="0"/>
                  </a:lnTo>
                  <a:lnTo>
                    <a:pt x="684019" y="740572"/>
                  </a:lnTo>
                  <a:lnTo>
                    <a:pt x="0" y="740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18833" y="2076394"/>
              <a:ext cx="608384" cy="658683"/>
            </a:xfrm>
            <a:custGeom>
              <a:avLst/>
              <a:gdLst/>
              <a:ahLst/>
              <a:cxnLst/>
              <a:rect l="l" t="t" r="r" b="b"/>
              <a:pathLst>
                <a:path w="608384" h="658683">
                  <a:moveTo>
                    <a:pt x="0" y="0"/>
                  </a:moveTo>
                  <a:lnTo>
                    <a:pt x="608384" y="0"/>
                  </a:lnTo>
                  <a:lnTo>
                    <a:pt x="608384" y="658683"/>
                  </a:lnTo>
                  <a:lnTo>
                    <a:pt x="0" y="658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33017" y="10866325"/>
              <a:ext cx="475681" cy="515009"/>
            </a:xfrm>
            <a:custGeom>
              <a:avLst/>
              <a:gdLst/>
              <a:ahLst/>
              <a:cxnLst/>
              <a:rect l="l" t="t" r="r" b="b"/>
              <a:pathLst>
                <a:path w="475681" h="515009">
                  <a:moveTo>
                    <a:pt x="0" y="0"/>
                  </a:moveTo>
                  <a:lnTo>
                    <a:pt x="475681" y="0"/>
                  </a:lnTo>
                  <a:lnTo>
                    <a:pt x="475681" y="515010"/>
                  </a:lnTo>
                  <a:lnTo>
                    <a:pt x="0" y="51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 rot="1152561">
              <a:off x="5563824" y="12161381"/>
              <a:ext cx="1109297" cy="697471"/>
            </a:xfrm>
            <a:custGeom>
              <a:avLst/>
              <a:gdLst/>
              <a:ahLst/>
              <a:cxnLst/>
              <a:rect l="l" t="t" r="r" b="b"/>
              <a:pathLst>
                <a:path w="1109297" h="697471">
                  <a:moveTo>
                    <a:pt x="0" y="0"/>
                  </a:moveTo>
                  <a:lnTo>
                    <a:pt x="1109297" y="0"/>
                  </a:lnTo>
                  <a:lnTo>
                    <a:pt x="1109297" y="697471"/>
                  </a:lnTo>
                  <a:lnTo>
                    <a:pt x="0" y="697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 rot="-1926500">
              <a:off x="22943621" y="12727370"/>
              <a:ext cx="2077604" cy="868648"/>
            </a:xfrm>
            <a:custGeom>
              <a:avLst/>
              <a:gdLst/>
              <a:ahLst/>
              <a:cxnLst/>
              <a:rect l="l" t="t" r="r" b="b"/>
              <a:pathLst>
                <a:path w="2077604" h="868648">
                  <a:moveTo>
                    <a:pt x="0" y="0"/>
                  </a:moveTo>
                  <a:lnTo>
                    <a:pt x="2077605" y="0"/>
                  </a:lnTo>
                  <a:lnTo>
                    <a:pt x="2077605" y="868648"/>
                  </a:lnTo>
                  <a:lnTo>
                    <a:pt x="0" y="868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 rot="1597506">
              <a:off x="2298459" y="8457195"/>
              <a:ext cx="2077604" cy="868648"/>
            </a:xfrm>
            <a:custGeom>
              <a:avLst/>
              <a:gdLst/>
              <a:ahLst/>
              <a:cxnLst/>
              <a:rect l="l" t="t" r="r" b="b"/>
              <a:pathLst>
                <a:path w="2077604" h="868648">
                  <a:moveTo>
                    <a:pt x="0" y="0"/>
                  </a:moveTo>
                  <a:lnTo>
                    <a:pt x="2077604" y="0"/>
                  </a:lnTo>
                  <a:lnTo>
                    <a:pt x="2077604" y="868649"/>
                  </a:lnTo>
                  <a:lnTo>
                    <a:pt x="0" y="86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24672817" y="10471083"/>
              <a:ext cx="840742" cy="910252"/>
            </a:xfrm>
            <a:custGeom>
              <a:avLst/>
              <a:gdLst/>
              <a:ahLst/>
              <a:cxnLst/>
              <a:rect l="l" t="t" r="r" b="b"/>
              <a:pathLst>
                <a:path w="840742" h="910252">
                  <a:moveTo>
                    <a:pt x="0" y="0"/>
                  </a:moveTo>
                  <a:lnTo>
                    <a:pt x="840742" y="0"/>
                  </a:lnTo>
                  <a:lnTo>
                    <a:pt x="840742" y="910252"/>
                  </a:lnTo>
                  <a:lnTo>
                    <a:pt x="0" y="91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2487382" y="0"/>
            <a:ext cx="7432498" cy="4840415"/>
          </a:xfrm>
          <a:custGeom>
            <a:avLst/>
            <a:gdLst/>
            <a:ahLst/>
            <a:cxnLst/>
            <a:rect l="l" t="t" r="r" b="b"/>
            <a:pathLst>
              <a:path w="11148747" h="7260622">
                <a:moveTo>
                  <a:pt x="0" y="0"/>
                </a:moveTo>
                <a:lnTo>
                  <a:pt x="11148747" y="0"/>
                </a:lnTo>
                <a:lnTo>
                  <a:pt x="11148747" y="7260622"/>
                </a:lnTo>
                <a:lnTo>
                  <a:pt x="0" y="7260622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649725" y="3120425"/>
            <a:ext cx="4657385" cy="3429000"/>
          </a:xfrm>
          <a:custGeom>
            <a:avLst/>
            <a:gdLst/>
            <a:ahLst/>
            <a:cxnLst/>
            <a:rect l="l" t="t" r="r" b="b"/>
            <a:pathLst>
              <a:path w="6986078" h="5143500">
                <a:moveTo>
                  <a:pt x="0" y="0"/>
                </a:moveTo>
                <a:lnTo>
                  <a:pt x="6986078" y="0"/>
                </a:lnTo>
                <a:lnTo>
                  <a:pt x="698607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00943" y="2588697"/>
            <a:ext cx="7005376" cy="1080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43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76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Viết</a:t>
            </a:r>
            <a:r>
              <a:rPr kumimoji="0" lang="en-US" sz="317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176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17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176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thập</a:t>
            </a:r>
            <a:r>
              <a:rPr kumimoji="0" lang="en-US" sz="317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176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phân</a:t>
            </a:r>
            <a:r>
              <a:rPr kumimoji="0" lang="en-US" sz="317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176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có</a:t>
            </a:r>
            <a:r>
              <a:rPr kumimoji="0" lang="en-US" sz="317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: </a:t>
            </a:r>
          </a:p>
          <a:p>
            <a:pPr marL="0" marR="0" lvl="0" indent="0" algn="ctr" defTabSz="609630" rtl="0" eaLnBrk="1" fontAlgn="auto" latinLnBrk="0" hangingPunct="1">
              <a:lnSpc>
                <a:spcPts val="438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76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Năm</a:t>
            </a:r>
            <a:r>
              <a:rPr kumimoji="0" lang="en-US" sz="3176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176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phảy</a:t>
            </a:r>
            <a:r>
              <a:rPr kumimoji="0" lang="en-US" sz="3176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176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năm</a:t>
            </a:r>
            <a:r>
              <a:rPr kumimoji="0" lang="en-US" sz="3176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176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chín</a:t>
            </a:r>
            <a:r>
              <a:rPr kumimoji="0" lang="en-US" sz="3176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  <a:endParaRPr kumimoji="0" lang="en-US" sz="317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5" name="TextBox 25"/>
          <p:cNvSpPr txBox="1"/>
          <p:nvPr/>
        </p:nvSpPr>
        <p:spPr>
          <a:xfrm rot="-681013">
            <a:off x="8273037" y="4854944"/>
            <a:ext cx="1912129" cy="6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45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5,59</a:t>
            </a:r>
          </a:p>
        </p:txBody>
      </p:sp>
    </p:spTree>
    <p:extLst>
      <p:ext uri="{BB962C8B-B14F-4D97-AF65-F5344CB8AC3E}">
        <p14:creationId xmlns:p14="http://schemas.microsoft.com/office/powerpoint/2010/main" val="2147820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8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4009" y="-338763"/>
            <a:ext cx="13672433" cy="7340028"/>
            <a:chOff x="0" y="0"/>
            <a:chExt cx="27344866" cy="14680056"/>
          </a:xfrm>
        </p:grpSpPr>
        <p:sp>
          <p:nvSpPr>
            <p:cNvPr id="3" name="Freeform 3"/>
            <p:cNvSpPr/>
            <p:nvPr/>
          </p:nvSpPr>
          <p:spPr>
            <a:xfrm rot="-5400000">
              <a:off x="19305613" y="700012"/>
              <a:ext cx="6569446" cy="6951795"/>
            </a:xfrm>
            <a:custGeom>
              <a:avLst/>
              <a:gdLst/>
              <a:ahLst/>
              <a:cxnLst/>
              <a:rect l="l" t="t" r="r" b="b"/>
              <a:pathLst>
                <a:path w="6569446" h="6951795">
                  <a:moveTo>
                    <a:pt x="0" y="0"/>
                  </a:moveTo>
                  <a:lnTo>
                    <a:pt x="6569446" y="0"/>
                  </a:lnTo>
                  <a:lnTo>
                    <a:pt x="6569446" y="6951795"/>
                  </a:lnTo>
                  <a:lnTo>
                    <a:pt x="0" y="6951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1056534" y="4624325"/>
              <a:ext cx="9417318" cy="9965416"/>
            </a:xfrm>
            <a:custGeom>
              <a:avLst/>
              <a:gdLst/>
              <a:ahLst/>
              <a:cxnLst/>
              <a:rect l="l" t="t" r="r" b="b"/>
              <a:pathLst>
                <a:path w="9417318" h="9965416">
                  <a:moveTo>
                    <a:pt x="0" y="0"/>
                  </a:moveTo>
                  <a:lnTo>
                    <a:pt x="9417318" y="0"/>
                  </a:lnTo>
                  <a:lnTo>
                    <a:pt x="9417318" y="9965416"/>
                  </a:lnTo>
                  <a:lnTo>
                    <a:pt x="0" y="996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21283892" y="13161694"/>
              <a:ext cx="940403" cy="1018153"/>
            </a:xfrm>
            <a:custGeom>
              <a:avLst/>
              <a:gdLst/>
              <a:ahLst/>
              <a:cxnLst/>
              <a:rect l="l" t="t" r="r" b="b"/>
              <a:pathLst>
                <a:path w="940403" h="1018153">
                  <a:moveTo>
                    <a:pt x="0" y="0"/>
                  </a:moveTo>
                  <a:lnTo>
                    <a:pt x="940403" y="0"/>
                  </a:lnTo>
                  <a:lnTo>
                    <a:pt x="940403" y="1018153"/>
                  </a:lnTo>
                  <a:lnTo>
                    <a:pt x="0" y="1018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 rot="1935755">
              <a:off x="24373697" y="5613351"/>
              <a:ext cx="598240" cy="647701"/>
            </a:xfrm>
            <a:custGeom>
              <a:avLst/>
              <a:gdLst/>
              <a:ahLst/>
              <a:cxnLst/>
              <a:rect l="l" t="t" r="r" b="b"/>
              <a:pathLst>
                <a:path w="598240" h="647701">
                  <a:moveTo>
                    <a:pt x="0" y="0"/>
                  </a:moveTo>
                  <a:lnTo>
                    <a:pt x="598240" y="0"/>
                  </a:lnTo>
                  <a:lnTo>
                    <a:pt x="598240" y="647701"/>
                  </a:lnTo>
                  <a:lnTo>
                    <a:pt x="0" y="647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803256"/>
              <a:ext cx="5178069" cy="4876800"/>
            </a:xfrm>
            <a:custGeom>
              <a:avLst/>
              <a:gdLst/>
              <a:ahLst/>
              <a:cxnLst/>
              <a:rect l="l" t="t" r="r" b="b"/>
              <a:pathLst>
                <a:path w="5178069" h="4876800">
                  <a:moveTo>
                    <a:pt x="0" y="0"/>
                  </a:moveTo>
                  <a:lnTo>
                    <a:pt x="5178069" y="0"/>
                  </a:lnTo>
                  <a:lnTo>
                    <a:pt x="5178069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 rot="10494247">
              <a:off x="21960445" y="220327"/>
              <a:ext cx="5178069" cy="4876800"/>
            </a:xfrm>
            <a:custGeom>
              <a:avLst/>
              <a:gdLst/>
              <a:ahLst/>
              <a:cxnLst/>
              <a:rect l="l" t="t" r="r" b="b"/>
              <a:pathLst>
                <a:path w="5178069" h="4876800">
                  <a:moveTo>
                    <a:pt x="0" y="0"/>
                  </a:moveTo>
                  <a:lnTo>
                    <a:pt x="5178070" y="0"/>
                  </a:lnTo>
                  <a:lnTo>
                    <a:pt x="517807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 rot="-3642279">
              <a:off x="20260287" y="1409251"/>
              <a:ext cx="1466205" cy="921877"/>
            </a:xfrm>
            <a:custGeom>
              <a:avLst/>
              <a:gdLst/>
              <a:ahLst/>
              <a:cxnLst/>
              <a:rect l="l" t="t" r="r" b="b"/>
              <a:pathLst>
                <a:path w="1466205" h="921877">
                  <a:moveTo>
                    <a:pt x="0" y="0"/>
                  </a:moveTo>
                  <a:lnTo>
                    <a:pt x="1466205" y="0"/>
                  </a:lnTo>
                  <a:lnTo>
                    <a:pt x="1466205" y="921876"/>
                  </a:lnTo>
                  <a:lnTo>
                    <a:pt x="0" y="921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 rot="-7570524">
              <a:off x="24304027" y="8054300"/>
              <a:ext cx="1166132" cy="733206"/>
            </a:xfrm>
            <a:custGeom>
              <a:avLst/>
              <a:gdLst/>
              <a:ahLst/>
              <a:cxnLst/>
              <a:rect l="l" t="t" r="r" b="b"/>
              <a:pathLst>
                <a:path w="1166132" h="733206">
                  <a:moveTo>
                    <a:pt x="0" y="0"/>
                  </a:moveTo>
                  <a:lnTo>
                    <a:pt x="1166133" y="0"/>
                  </a:lnTo>
                  <a:lnTo>
                    <a:pt x="1166133" y="733206"/>
                  </a:lnTo>
                  <a:lnTo>
                    <a:pt x="0" y="733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5178069" y="1058241"/>
              <a:ext cx="940403" cy="1018153"/>
            </a:xfrm>
            <a:custGeom>
              <a:avLst/>
              <a:gdLst/>
              <a:ahLst/>
              <a:cxnLst/>
              <a:rect l="l" t="t" r="r" b="b"/>
              <a:pathLst>
                <a:path w="940403" h="1018153">
                  <a:moveTo>
                    <a:pt x="0" y="0"/>
                  </a:moveTo>
                  <a:lnTo>
                    <a:pt x="940403" y="0"/>
                  </a:lnTo>
                  <a:lnTo>
                    <a:pt x="940403" y="1018153"/>
                  </a:lnTo>
                  <a:lnTo>
                    <a:pt x="0" y="1018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28848" y="4390771"/>
              <a:ext cx="684020" cy="740573"/>
            </a:xfrm>
            <a:custGeom>
              <a:avLst/>
              <a:gdLst/>
              <a:ahLst/>
              <a:cxnLst/>
              <a:rect l="l" t="t" r="r" b="b"/>
              <a:pathLst>
                <a:path w="684020" h="740573">
                  <a:moveTo>
                    <a:pt x="0" y="0"/>
                  </a:moveTo>
                  <a:lnTo>
                    <a:pt x="684019" y="0"/>
                  </a:lnTo>
                  <a:lnTo>
                    <a:pt x="684019" y="740572"/>
                  </a:lnTo>
                  <a:lnTo>
                    <a:pt x="0" y="740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18833" y="2076394"/>
              <a:ext cx="608384" cy="658683"/>
            </a:xfrm>
            <a:custGeom>
              <a:avLst/>
              <a:gdLst/>
              <a:ahLst/>
              <a:cxnLst/>
              <a:rect l="l" t="t" r="r" b="b"/>
              <a:pathLst>
                <a:path w="608384" h="658683">
                  <a:moveTo>
                    <a:pt x="0" y="0"/>
                  </a:moveTo>
                  <a:lnTo>
                    <a:pt x="608384" y="0"/>
                  </a:lnTo>
                  <a:lnTo>
                    <a:pt x="608384" y="658683"/>
                  </a:lnTo>
                  <a:lnTo>
                    <a:pt x="0" y="658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33017" y="10866325"/>
              <a:ext cx="475681" cy="515009"/>
            </a:xfrm>
            <a:custGeom>
              <a:avLst/>
              <a:gdLst/>
              <a:ahLst/>
              <a:cxnLst/>
              <a:rect l="l" t="t" r="r" b="b"/>
              <a:pathLst>
                <a:path w="475681" h="515009">
                  <a:moveTo>
                    <a:pt x="0" y="0"/>
                  </a:moveTo>
                  <a:lnTo>
                    <a:pt x="475681" y="0"/>
                  </a:lnTo>
                  <a:lnTo>
                    <a:pt x="475681" y="515010"/>
                  </a:lnTo>
                  <a:lnTo>
                    <a:pt x="0" y="51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 rot="1152561">
              <a:off x="5563824" y="12161381"/>
              <a:ext cx="1109297" cy="697471"/>
            </a:xfrm>
            <a:custGeom>
              <a:avLst/>
              <a:gdLst/>
              <a:ahLst/>
              <a:cxnLst/>
              <a:rect l="l" t="t" r="r" b="b"/>
              <a:pathLst>
                <a:path w="1109297" h="697471">
                  <a:moveTo>
                    <a:pt x="0" y="0"/>
                  </a:moveTo>
                  <a:lnTo>
                    <a:pt x="1109297" y="0"/>
                  </a:lnTo>
                  <a:lnTo>
                    <a:pt x="1109297" y="697471"/>
                  </a:lnTo>
                  <a:lnTo>
                    <a:pt x="0" y="697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 rot="-1926500">
              <a:off x="22943621" y="12727370"/>
              <a:ext cx="2077604" cy="868648"/>
            </a:xfrm>
            <a:custGeom>
              <a:avLst/>
              <a:gdLst/>
              <a:ahLst/>
              <a:cxnLst/>
              <a:rect l="l" t="t" r="r" b="b"/>
              <a:pathLst>
                <a:path w="2077604" h="868648">
                  <a:moveTo>
                    <a:pt x="0" y="0"/>
                  </a:moveTo>
                  <a:lnTo>
                    <a:pt x="2077605" y="0"/>
                  </a:lnTo>
                  <a:lnTo>
                    <a:pt x="2077605" y="868648"/>
                  </a:lnTo>
                  <a:lnTo>
                    <a:pt x="0" y="868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 rot="1597506">
              <a:off x="2298459" y="8457195"/>
              <a:ext cx="2077604" cy="868648"/>
            </a:xfrm>
            <a:custGeom>
              <a:avLst/>
              <a:gdLst/>
              <a:ahLst/>
              <a:cxnLst/>
              <a:rect l="l" t="t" r="r" b="b"/>
              <a:pathLst>
                <a:path w="2077604" h="868648">
                  <a:moveTo>
                    <a:pt x="0" y="0"/>
                  </a:moveTo>
                  <a:lnTo>
                    <a:pt x="2077604" y="0"/>
                  </a:lnTo>
                  <a:lnTo>
                    <a:pt x="2077604" y="868649"/>
                  </a:lnTo>
                  <a:lnTo>
                    <a:pt x="0" y="86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24672817" y="10471083"/>
              <a:ext cx="840742" cy="910252"/>
            </a:xfrm>
            <a:custGeom>
              <a:avLst/>
              <a:gdLst/>
              <a:ahLst/>
              <a:cxnLst/>
              <a:rect l="l" t="t" r="r" b="b"/>
              <a:pathLst>
                <a:path w="840742" h="910252">
                  <a:moveTo>
                    <a:pt x="0" y="0"/>
                  </a:moveTo>
                  <a:lnTo>
                    <a:pt x="840742" y="0"/>
                  </a:lnTo>
                  <a:lnTo>
                    <a:pt x="840742" y="910252"/>
                  </a:lnTo>
                  <a:lnTo>
                    <a:pt x="0" y="91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2487382" y="0"/>
            <a:ext cx="7432498" cy="4840415"/>
          </a:xfrm>
          <a:custGeom>
            <a:avLst/>
            <a:gdLst/>
            <a:ahLst/>
            <a:cxnLst/>
            <a:rect l="l" t="t" r="r" b="b"/>
            <a:pathLst>
              <a:path w="11148747" h="7260622">
                <a:moveTo>
                  <a:pt x="0" y="0"/>
                </a:moveTo>
                <a:lnTo>
                  <a:pt x="11148747" y="0"/>
                </a:lnTo>
                <a:lnTo>
                  <a:pt x="11148747" y="7260622"/>
                </a:lnTo>
                <a:lnTo>
                  <a:pt x="0" y="7260622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649725" y="3120425"/>
            <a:ext cx="4657385" cy="3429000"/>
          </a:xfrm>
          <a:custGeom>
            <a:avLst/>
            <a:gdLst/>
            <a:ahLst/>
            <a:cxnLst/>
            <a:rect l="l" t="t" r="r" b="b"/>
            <a:pathLst>
              <a:path w="6986078" h="5143500">
                <a:moveTo>
                  <a:pt x="0" y="0"/>
                </a:moveTo>
                <a:lnTo>
                  <a:pt x="6986078" y="0"/>
                </a:lnTo>
                <a:lnTo>
                  <a:pt x="698607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4"/>
              <p:cNvSpPr txBox="1"/>
              <p:nvPr/>
            </p:nvSpPr>
            <p:spPr>
              <a:xfrm>
                <a:off x="2700943" y="2588697"/>
                <a:ext cx="7005376" cy="138704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17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Chuyển</a:t>
                </a:r>
                <a:r>
                  <a:rPr kumimoji="0" lang="en-US" sz="3176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hỗn</a:t>
                </a:r>
                <a:r>
                  <a:rPr kumimoji="0" lang="en-US" sz="3176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số</a:t>
                </a:r>
                <a:r>
                  <a:rPr kumimoji="0" lang="en-US" sz="3176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sau</a:t>
                </a:r>
                <a:r>
                  <a:rPr kumimoji="0" lang="en-US" sz="3176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thành</a:t>
                </a:r>
                <a:r>
                  <a:rPr kumimoji="0" lang="en-US" sz="3176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số</a:t>
                </a:r>
                <a:r>
                  <a:rPr kumimoji="0" lang="en-US" sz="3176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thập</a:t>
                </a:r>
                <a:r>
                  <a:rPr kumimoji="0" lang="en-US" sz="3176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phân</a:t>
                </a:r>
                <a:r>
                  <a:rPr kumimoji="0" lang="en-US" sz="3176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0" marR="0" lvl="0" indent="0" algn="ctr" defTabSz="60963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4000" b="1" baseline="0" dirty="0">
                    <a:solidFill>
                      <a:srgbClr val="00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4000" b="1" i="1" baseline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kumimoji="0" lang="en-US" sz="3176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943" y="2588697"/>
                <a:ext cx="7005376" cy="1387046"/>
              </a:xfrm>
              <a:prstGeom prst="rect">
                <a:avLst/>
              </a:prstGeom>
              <a:blipFill>
                <a:blip r:embed="rId32"/>
                <a:stretch>
                  <a:fillRect l="-1218" t="-9251" r="-1131" b="-1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5"/>
          <p:cNvSpPr txBox="1"/>
          <p:nvPr/>
        </p:nvSpPr>
        <p:spPr>
          <a:xfrm rot="-681013">
            <a:off x="8273037" y="4854944"/>
            <a:ext cx="1912129" cy="6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45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4,5</a:t>
            </a:r>
          </a:p>
        </p:txBody>
      </p:sp>
    </p:spTree>
    <p:extLst>
      <p:ext uri="{BB962C8B-B14F-4D97-AF65-F5344CB8AC3E}">
        <p14:creationId xmlns:p14="http://schemas.microsoft.com/office/powerpoint/2010/main" val="28017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8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4009" y="-338763"/>
            <a:ext cx="13672433" cy="7340028"/>
            <a:chOff x="0" y="0"/>
            <a:chExt cx="27344866" cy="14680056"/>
          </a:xfrm>
        </p:grpSpPr>
        <p:sp>
          <p:nvSpPr>
            <p:cNvPr id="3" name="Freeform 3"/>
            <p:cNvSpPr/>
            <p:nvPr/>
          </p:nvSpPr>
          <p:spPr>
            <a:xfrm rot="-5400000">
              <a:off x="19305613" y="700012"/>
              <a:ext cx="6569446" cy="6951795"/>
            </a:xfrm>
            <a:custGeom>
              <a:avLst/>
              <a:gdLst/>
              <a:ahLst/>
              <a:cxnLst/>
              <a:rect l="l" t="t" r="r" b="b"/>
              <a:pathLst>
                <a:path w="6569446" h="6951795">
                  <a:moveTo>
                    <a:pt x="0" y="0"/>
                  </a:moveTo>
                  <a:lnTo>
                    <a:pt x="6569446" y="0"/>
                  </a:lnTo>
                  <a:lnTo>
                    <a:pt x="6569446" y="6951795"/>
                  </a:lnTo>
                  <a:lnTo>
                    <a:pt x="0" y="69517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 rot="5400000">
              <a:off x="1056534" y="4624325"/>
              <a:ext cx="9417318" cy="9965416"/>
            </a:xfrm>
            <a:custGeom>
              <a:avLst/>
              <a:gdLst/>
              <a:ahLst/>
              <a:cxnLst/>
              <a:rect l="l" t="t" r="r" b="b"/>
              <a:pathLst>
                <a:path w="9417318" h="9965416">
                  <a:moveTo>
                    <a:pt x="0" y="0"/>
                  </a:moveTo>
                  <a:lnTo>
                    <a:pt x="9417318" y="0"/>
                  </a:lnTo>
                  <a:lnTo>
                    <a:pt x="9417318" y="9965416"/>
                  </a:lnTo>
                  <a:lnTo>
                    <a:pt x="0" y="996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>
              <a:off x="21283892" y="13161694"/>
              <a:ext cx="940403" cy="1018153"/>
            </a:xfrm>
            <a:custGeom>
              <a:avLst/>
              <a:gdLst/>
              <a:ahLst/>
              <a:cxnLst/>
              <a:rect l="l" t="t" r="r" b="b"/>
              <a:pathLst>
                <a:path w="940403" h="1018153">
                  <a:moveTo>
                    <a:pt x="0" y="0"/>
                  </a:moveTo>
                  <a:lnTo>
                    <a:pt x="940403" y="0"/>
                  </a:lnTo>
                  <a:lnTo>
                    <a:pt x="940403" y="1018153"/>
                  </a:lnTo>
                  <a:lnTo>
                    <a:pt x="0" y="1018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 rot="1935755">
              <a:off x="24373697" y="5613351"/>
              <a:ext cx="598240" cy="647701"/>
            </a:xfrm>
            <a:custGeom>
              <a:avLst/>
              <a:gdLst/>
              <a:ahLst/>
              <a:cxnLst/>
              <a:rect l="l" t="t" r="r" b="b"/>
              <a:pathLst>
                <a:path w="598240" h="647701">
                  <a:moveTo>
                    <a:pt x="0" y="0"/>
                  </a:moveTo>
                  <a:lnTo>
                    <a:pt x="598240" y="0"/>
                  </a:lnTo>
                  <a:lnTo>
                    <a:pt x="598240" y="647701"/>
                  </a:lnTo>
                  <a:lnTo>
                    <a:pt x="0" y="647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9803256"/>
              <a:ext cx="5178069" cy="4876800"/>
            </a:xfrm>
            <a:custGeom>
              <a:avLst/>
              <a:gdLst/>
              <a:ahLst/>
              <a:cxnLst/>
              <a:rect l="l" t="t" r="r" b="b"/>
              <a:pathLst>
                <a:path w="5178069" h="4876800">
                  <a:moveTo>
                    <a:pt x="0" y="0"/>
                  </a:moveTo>
                  <a:lnTo>
                    <a:pt x="5178069" y="0"/>
                  </a:lnTo>
                  <a:lnTo>
                    <a:pt x="5178069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 rot="10494247">
              <a:off x="21960445" y="220327"/>
              <a:ext cx="5178069" cy="4876800"/>
            </a:xfrm>
            <a:custGeom>
              <a:avLst/>
              <a:gdLst/>
              <a:ahLst/>
              <a:cxnLst/>
              <a:rect l="l" t="t" r="r" b="b"/>
              <a:pathLst>
                <a:path w="5178069" h="4876800">
                  <a:moveTo>
                    <a:pt x="0" y="0"/>
                  </a:moveTo>
                  <a:lnTo>
                    <a:pt x="5178070" y="0"/>
                  </a:lnTo>
                  <a:lnTo>
                    <a:pt x="5178070" y="4876800"/>
                  </a:lnTo>
                  <a:lnTo>
                    <a:pt x="0" y="4876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9" name="Freeform 9"/>
            <p:cNvSpPr/>
            <p:nvPr/>
          </p:nvSpPr>
          <p:spPr>
            <a:xfrm rot="-3642279">
              <a:off x="20260287" y="1409251"/>
              <a:ext cx="1466205" cy="921877"/>
            </a:xfrm>
            <a:custGeom>
              <a:avLst/>
              <a:gdLst/>
              <a:ahLst/>
              <a:cxnLst/>
              <a:rect l="l" t="t" r="r" b="b"/>
              <a:pathLst>
                <a:path w="1466205" h="921877">
                  <a:moveTo>
                    <a:pt x="0" y="0"/>
                  </a:moveTo>
                  <a:lnTo>
                    <a:pt x="1466205" y="0"/>
                  </a:lnTo>
                  <a:lnTo>
                    <a:pt x="1466205" y="921876"/>
                  </a:lnTo>
                  <a:lnTo>
                    <a:pt x="0" y="921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 rot="-7570524">
              <a:off x="24304027" y="8054300"/>
              <a:ext cx="1166132" cy="733206"/>
            </a:xfrm>
            <a:custGeom>
              <a:avLst/>
              <a:gdLst/>
              <a:ahLst/>
              <a:cxnLst/>
              <a:rect l="l" t="t" r="r" b="b"/>
              <a:pathLst>
                <a:path w="1166132" h="733206">
                  <a:moveTo>
                    <a:pt x="0" y="0"/>
                  </a:moveTo>
                  <a:lnTo>
                    <a:pt x="1166133" y="0"/>
                  </a:lnTo>
                  <a:lnTo>
                    <a:pt x="1166133" y="733206"/>
                  </a:lnTo>
                  <a:lnTo>
                    <a:pt x="0" y="733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1" name="Freeform 11"/>
            <p:cNvSpPr/>
            <p:nvPr/>
          </p:nvSpPr>
          <p:spPr>
            <a:xfrm>
              <a:off x="5178069" y="1058241"/>
              <a:ext cx="940403" cy="1018153"/>
            </a:xfrm>
            <a:custGeom>
              <a:avLst/>
              <a:gdLst/>
              <a:ahLst/>
              <a:cxnLst/>
              <a:rect l="l" t="t" r="r" b="b"/>
              <a:pathLst>
                <a:path w="940403" h="1018153">
                  <a:moveTo>
                    <a:pt x="0" y="0"/>
                  </a:moveTo>
                  <a:lnTo>
                    <a:pt x="940403" y="0"/>
                  </a:lnTo>
                  <a:lnTo>
                    <a:pt x="940403" y="1018153"/>
                  </a:lnTo>
                  <a:lnTo>
                    <a:pt x="0" y="1018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4028848" y="4390771"/>
              <a:ext cx="684020" cy="740573"/>
            </a:xfrm>
            <a:custGeom>
              <a:avLst/>
              <a:gdLst/>
              <a:ahLst/>
              <a:cxnLst/>
              <a:rect l="l" t="t" r="r" b="b"/>
              <a:pathLst>
                <a:path w="684020" h="740573">
                  <a:moveTo>
                    <a:pt x="0" y="0"/>
                  </a:moveTo>
                  <a:lnTo>
                    <a:pt x="684019" y="0"/>
                  </a:lnTo>
                  <a:lnTo>
                    <a:pt x="684019" y="740572"/>
                  </a:lnTo>
                  <a:lnTo>
                    <a:pt x="0" y="740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3" name="Freeform 13"/>
            <p:cNvSpPr/>
            <p:nvPr/>
          </p:nvSpPr>
          <p:spPr>
            <a:xfrm>
              <a:off x="2118833" y="2076394"/>
              <a:ext cx="608384" cy="658683"/>
            </a:xfrm>
            <a:custGeom>
              <a:avLst/>
              <a:gdLst/>
              <a:ahLst/>
              <a:cxnLst/>
              <a:rect l="l" t="t" r="r" b="b"/>
              <a:pathLst>
                <a:path w="608384" h="658683">
                  <a:moveTo>
                    <a:pt x="0" y="0"/>
                  </a:moveTo>
                  <a:lnTo>
                    <a:pt x="608384" y="0"/>
                  </a:lnTo>
                  <a:lnTo>
                    <a:pt x="608384" y="658683"/>
                  </a:lnTo>
                  <a:lnTo>
                    <a:pt x="0" y="6586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33017" y="10866325"/>
              <a:ext cx="475681" cy="515009"/>
            </a:xfrm>
            <a:custGeom>
              <a:avLst/>
              <a:gdLst/>
              <a:ahLst/>
              <a:cxnLst/>
              <a:rect l="l" t="t" r="r" b="b"/>
              <a:pathLst>
                <a:path w="475681" h="515009">
                  <a:moveTo>
                    <a:pt x="0" y="0"/>
                  </a:moveTo>
                  <a:lnTo>
                    <a:pt x="475681" y="0"/>
                  </a:lnTo>
                  <a:lnTo>
                    <a:pt x="475681" y="515010"/>
                  </a:lnTo>
                  <a:lnTo>
                    <a:pt x="0" y="51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5" name="Freeform 15"/>
            <p:cNvSpPr/>
            <p:nvPr/>
          </p:nvSpPr>
          <p:spPr>
            <a:xfrm rot="1152561">
              <a:off x="5563824" y="12161381"/>
              <a:ext cx="1109297" cy="697471"/>
            </a:xfrm>
            <a:custGeom>
              <a:avLst/>
              <a:gdLst/>
              <a:ahLst/>
              <a:cxnLst/>
              <a:rect l="l" t="t" r="r" b="b"/>
              <a:pathLst>
                <a:path w="1109297" h="697471">
                  <a:moveTo>
                    <a:pt x="0" y="0"/>
                  </a:moveTo>
                  <a:lnTo>
                    <a:pt x="1109297" y="0"/>
                  </a:lnTo>
                  <a:lnTo>
                    <a:pt x="1109297" y="697471"/>
                  </a:lnTo>
                  <a:lnTo>
                    <a:pt x="0" y="697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 rot="-1926500">
              <a:off x="22943621" y="12727370"/>
              <a:ext cx="2077604" cy="868648"/>
            </a:xfrm>
            <a:custGeom>
              <a:avLst/>
              <a:gdLst/>
              <a:ahLst/>
              <a:cxnLst/>
              <a:rect l="l" t="t" r="r" b="b"/>
              <a:pathLst>
                <a:path w="2077604" h="868648">
                  <a:moveTo>
                    <a:pt x="0" y="0"/>
                  </a:moveTo>
                  <a:lnTo>
                    <a:pt x="2077605" y="0"/>
                  </a:lnTo>
                  <a:lnTo>
                    <a:pt x="2077605" y="868648"/>
                  </a:lnTo>
                  <a:lnTo>
                    <a:pt x="0" y="868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 rot="1597506">
              <a:off x="2298459" y="8457195"/>
              <a:ext cx="2077604" cy="868648"/>
            </a:xfrm>
            <a:custGeom>
              <a:avLst/>
              <a:gdLst/>
              <a:ahLst/>
              <a:cxnLst/>
              <a:rect l="l" t="t" r="r" b="b"/>
              <a:pathLst>
                <a:path w="2077604" h="868648">
                  <a:moveTo>
                    <a:pt x="0" y="0"/>
                  </a:moveTo>
                  <a:lnTo>
                    <a:pt x="2077604" y="0"/>
                  </a:lnTo>
                  <a:lnTo>
                    <a:pt x="2077604" y="868649"/>
                  </a:lnTo>
                  <a:lnTo>
                    <a:pt x="0" y="86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8" name="Freeform 18"/>
            <p:cNvSpPr/>
            <p:nvPr/>
          </p:nvSpPr>
          <p:spPr>
            <a:xfrm>
              <a:off x="24672817" y="10471083"/>
              <a:ext cx="840742" cy="910252"/>
            </a:xfrm>
            <a:custGeom>
              <a:avLst/>
              <a:gdLst/>
              <a:ahLst/>
              <a:cxnLst/>
              <a:rect l="l" t="t" r="r" b="b"/>
              <a:pathLst>
                <a:path w="840742" h="910252">
                  <a:moveTo>
                    <a:pt x="0" y="0"/>
                  </a:moveTo>
                  <a:lnTo>
                    <a:pt x="840742" y="0"/>
                  </a:lnTo>
                  <a:lnTo>
                    <a:pt x="840742" y="910252"/>
                  </a:lnTo>
                  <a:lnTo>
                    <a:pt x="0" y="910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6096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9" name="Freeform 19"/>
          <p:cNvSpPr/>
          <p:nvPr/>
        </p:nvSpPr>
        <p:spPr>
          <a:xfrm>
            <a:off x="2487382" y="0"/>
            <a:ext cx="7432498" cy="4840415"/>
          </a:xfrm>
          <a:custGeom>
            <a:avLst/>
            <a:gdLst/>
            <a:ahLst/>
            <a:cxnLst/>
            <a:rect l="l" t="t" r="r" b="b"/>
            <a:pathLst>
              <a:path w="11148747" h="7260622">
                <a:moveTo>
                  <a:pt x="0" y="0"/>
                </a:moveTo>
                <a:lnTo>
                  <a:pt x="11148747" y="0"/>
                </a:lnTo>
                <a:lnTo>
                  <a:pt x="11148747" y="7260622"/>
                </a:lnTo>
                <a:lnTo>
                  <a:pt x="0" y="7260622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649725" y="3120425"/>
            <a:ext cx="4657385" cy="3429000"/>
          </a:xfrm>
          <a:custGeom>
            <a:avLst/>
            <a:gdLst/>
            <a:ahLst/>
            <a:cxnLst/>
            <a:rect l="l" t="t" r="r" b="b"/>
            <a:pathLst>
              <a:path w="6986078" h="5143500">
                <a:moveTo>
                  <a:pt x="0" y="0"/>
                </a:moveTo>
                <a:lnTo>
                  <a:pt x="6986078" y="0"/>
                </a:lnTo>
                <a:lnTo>
                  <a:pt x="698607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4"/>
              <p:cNvSpPr txBox="1"/>
              <p:nvPr/>
            </p:nvSpPr>
            <p:spPr>
              <a:xfrm>
                <a:off x="2700943" y="2588697"/>
                <a:ext cx="7005376" cy="141667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17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Chuyển </a:t>
                </a:r>
                <a:r>
                  <a:rPr kumimoji="0" lang="en-US" sz="3176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hỗn</a:t>
                </a:r>
                <a:r>
                  <a:rPr kumimoji="0" lang="en-US" sz="317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số</a:t>
                </a:r>
                <a:r>
                  <a:rPr kumimoji="0" lang="en-US" sz="317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sau</a:t>
                </a:r>
                <a:r>
                  <a:rPr kumimoji="0" lang="en-US" sz="317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thành</a:t>
                </a:r>
                <a:r>
                  <a:rPr kumimoji="0" lang="en-US" sz="317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số</a:t>
                </a:r>
                <a:r>
                  <a:rPr kumimoji="0" lang="en-US" sz="317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thập</a:t>
                </a:r>
                <a:r>
                  <a:rPr kumimoji="0" lang="en-US" sz="317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176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phân</a:t>
                </a:r>
                <a:r>
                  <a:rPr kumimoji="0" lang="en-US" sz="3176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:</a:t>
                </a:r>
              </a:p>
              <a:p>
                <a:pPr marL="0" marR="0" lvl="0" indent="0" algn="ctr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1</a:t>
                </a:r>
                <a14:m>
                  <m:oMath xmlns:m="http://schemas.openxmlformats.org/officeDocument/2006/math"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  <a:cs typeface="+mn-cs"/>
                      </a:rPr>
                      <m:t>𝟏</m:t>
                    </m:r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𝟐𝟗𝟖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𝟏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 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+mn-cs"/>
                          </a:rPr>
                          <m:t>𝟎𝟎𝟎</m:t>
                        </m:r>
                      </m:den>
                    </m:f>
                  </m:oMath>
                </a14:m>
                <a:endParaRPr kumimoji="0" lang="en-US" sz="3176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0943" y="2588697"/>
                <a:ext cx="7005376" cy="1416670"/>
              </a:xfrm>
              <a:prstGeom prst="rect">
                <a:avLst/>
              </a:prstGeom>
              <a:blipFill>
                <a:blip r:embed="rId32"/>
                <a:stretch>
                  <a:fillRect l="-1218" t="-9052" r="-1131" b="-7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5"/>
          <p:cNvSpPr txBox="1"/>
          <p:nvPr/>
        </p:nvSpPr>
        <p:spPr>
          <a:xfrm rot="-681013">
            <a:off x="8269157" y="4831250"/>
            <a:ext cx="230897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609630" rtl="0" eaLnBrk="1" fontAlgn="auto" latinLnBrk="0" hangingPunct="1">
              <a:lnSpc>
                <a:spcPts val="45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11,298</a:t>
            </a:r>
          </a:p>
        </p:txBody>
      </p:sp>
    </p:spTree>
    <p:extLst>
      <p:ext uri="{BB962C8B-B14F-4D97-AF65-F5344CB8AC3E}">
        <p14:creationId xmlns:p14="http://schemas.microsoft.com/office/powerpoint/2010/main" val="204320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Callout 26">
            <a:extLst>
              <a:ext uri="{FF2B5EF4-FFF2-40B4-BE49-F238E27FC236}">
                <a16:creationId xmlns:a16="http://schemas.microsoft.com/office/drawing/2014/main" id="{B01E4F14-8A20-F225-4757-08FFBCE9E751}"/>
              </a:ext>
            </a:extLst>
          </p:cNvPr>
          <p:cNvSpPr/>
          <p:nvPr/>
        </p:nvSpPr>
        <p:spPr>
          <a:xfrm>
            <a:off x="1646722" y="217596"/>
            <a:ext cx="1214969" cy="775678"/>
          </a:xfrm>
          <a:prstGeom prst="cloudCallout">
            <a:avLst>
              <a:gd name="adj1" fmla="val -63848"/>
              <a:gd name="adj2" fmla="val 40948"/>
            </a:avLst>
          </a:prstGeom>
          <a:solidFill>
            <a:srgbClr val="92D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E71844-0851-9398-F06D-A4320883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28" y="74119"/>
            <a:ext cx="1572904" cy="11217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B31E37-BE69-8FD3-B722-A7861FCAD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073" y="1064691"/>
            <a:ext cx="7913294" cy="17618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41835D-DD4D-B278-D9F1-747017E62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248" y="2841724"/>
            <a:ext cx="2383743" cy="64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43387-6734-D514-7749-5D25D9DC5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744" y="3455374"/>
            <a:ext cx="2402032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47627A-AE2E-5E26-5F1E-5F206C61473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8033" y1="50485" x2="65330" y2="527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2684" y="1281786"/>
            <a:ext cx="8763528" cy="6258976"/>
          </a:xfrm>
          <a:prstGeom prst="rect">
            <a:avLst/>
          </a:prstGeom>
        </p:spPr>
      </p:pic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E75BAD3-D61A-2310-9491-7F9CEA797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47" y="1567409"/>
            <a:ext cx="8315665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1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315</Words>
  <Application>Microsoft Office PowerPoint</Application>
  <PresentationFormat>Widescreen</PresentationFormat>
  <Paragraphs>35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</vt:lpstr>
      <vt:lpstr>Cambria Math</vt:lpstr>
      <vt:lpstr>Open Sans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Nhan Nguyen</cp:lastModifiedBy>
  <cp:revision>2</cp:revision>
  <dcterms:created xsi:type="dcterms:W3CDTF">2024-09-17T13:08:29Z</dcterms:created>
  <dcterms:modified xsi:type="dcterms:W3CDTF">2024-09-28T12:44:53Z</dcterms:modified>
</cp:coreProperties>
</file>